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15" r:id="rId3"/>
    <p:sldId id="316" r:id="rId4"/>
    <p:sldId id="312" r:id="rId5"/>
    <p:sldId id="307" r:id="rId6"/>
    <p:sldId id="31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1" d="100"/>
          <a:sy n="71" d="100"/>
        </p:scale>
        <p:origin x="66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D0451F3-ECED-2266-AF5B-49A953D0723A}"/>
              </a:ext>
            </a:extLst>
          </p:cNvPr>
          <p:cNvSpPr txBox="1"/>
          <p:nvPr/>
        </p:nvSpPr>
        <p:spPr>
          <a:xfrm>
            <a:off x="1211707" y="3654025"/>
            <a:ext cx="7482588" cy="214771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消し忘れに注意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1211707" y="1162617"/>
            <a:ext cx="7482588" cy="214771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エアコンの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E503648-AD96-A1C4-2C96-A15959C8BFA1}"/>
              </a:ext>
            </a:extLst>
          </p:cNvPr>
          <p:cNvSpPr/>
          <p:nvPr/>
        </p:nvSpPr>
        <p:spPr>
          <a:xfrm>
            <a:off x="124708" y="107883"/>
            <a:ext cx="9695153" cy="665072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490A655-9DD5-9AE6-A909-F4543C359E1E}"/>
              </a:ext>
            </a:extLst>
          </p:cNvPr>
          <p:cNvGrpSpPr/>
          <p:nvPr/>
        </p:nvGrpSpPr>
        <p:grpSpPr>
          <a:xfrm>
            <a:off x="589724" y="583096"/>
            <a:ext cx="8726554" cy="5798164"/>
            <a:chOff x="1211707" y="1162617"/>
            <a:chExt cx="7482588" cy="4639121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DD0451F3-ECED-2266-AF5B-49A953D0723A}"/>
                </a:ext>
              </a:extLst>
            </p:cNvPr>
            <p:cNvSpPr txBox="1"/>
            <p:nvPr/>
          </p:nvSpPr>
          <p:spPr>
            <a:xfrm>
              <a:off x="1211707" y="3654025"/>
              <a:ext cx="7482588" cy="214771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消した？</a:t>
              </a: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CD6C8EBA-77A7-128D-751F-5C9D7C88133C}"/>
                </a:ext>
              </a:extLst>
            </p:cNvPr>
            <p:cNvSpPr txBox="1"/>
            <p:nvPr/>
          </p:nvSpPr>
          <p:spPr>
            <a:xfrm>
              <a:off x="1211707" y="1162617"/>
              <a:ext cx="7482588" cy="214771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ja-JP" altLang="en-US" sz="5400" dirty="0">
                  <a:ln w="28575">
                    <a:noFill/>
                  </a:ln>
                </a:rPr>
                <a:t>エアコン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7843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D0451F3-ECED-2266-AF5B-49A953D0723A}"/>
              </a:ext>
            </a:extLst>
          </p:cNvPr>
          <p:cNvSpPr txBox="1"/>
          <p:nvPr/>
        </p:nvSpPr>
        <p:spPr>
          <a:xfrm>
            <a:off x="272480" y="3113965"/>
            <a:ext cx="9322094" cy="34450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noFill/>
                </a:ln>
              </a:rPr>
              <a:t>エアコンを</a:t>
            </a:r>
          </a:p>
          <a:p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勝手につけたり</a:t>
            </a:r>
          </a:p>
          <a:p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消したりしない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9E8A61C-2C08-8EB7-4F78-7B254D9EF017}"/>
              </a:ext>
            </a:extLst>
          </p:cNvPr>
          <p:cNvSpPr/>
          <p:nvPr/>
        </p:nvSpPr>
        <p:spPr>
          <a:xfrm>
            <a:off x="124709" y="107883"/>
            <a:ext cx="9643826" cy="269104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EAE60FB-667B-DE7D-4B0D-7D21BD258D80}"/>
              </a:ext>
            </a:extLst>
          </p:cNvPr>
          <p:cNvGrpSpPr/>
          <p:nvPr/>
        </p:nvGrpSpPr>
        <p:grpSpPr>
          <a:xfrm>
            <a:off x="2308412" y="243573"/>
            <a:ext cx="5289176" cy="2419666"/>
            <a:chOff x="2308412" y="243573"/>
            <a:chExt cx="5289176" cy="2419666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2A15E11B-EF84-B7DC-9490-EAD11616325F}"/>
                </a:ext>
              </a:extLst>
            </p:cNvPr>
            <p:cNvGrpSpPr/>
            <p:nvPr/>
          </p:nvGrpSpPr>
          <p:grpSpPr>
            <a:xfrm>
              <a:off x="3343838" y="399511"/>
              <a:ext cx="3218328" cy="1132515"/>
              <a:chOff x="2285371" y="2888939"/>
              <a:chExt cx="1801128" cy="868446"/>
            </a:xfrm>
          </p:grpSpPr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9A012120-C1CB-0DC9-D16E-98226D253E9F}"/>
                  </a:ext>
                </a:extLst>
              </p:cNvPr>
              <p:cNvSpPr/>
              <p:nvPr/>
            </p:nvSpPr>
            <p:spPr bwMode="auto">
              <a:xfrm>
                <a:off x="2285371" y="2888939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5579CDF3-2B95-7806-235E-8B95692EBDD4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10C3A166-4BF4-94BA-1026-09E5BF7A52F1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0B75B7A4-0BEE-124A-6A88-34D0E2CED8FE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8E182806-5BE9-DBF4-5CE5-49DB16F1AB39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6871B1EB-3DDC-2502-D629-F8462833E16A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6444FF95-FE54-A334-5FEB-A7DBA31D20F7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E2079501-04B7-D778-E7C0-768698962071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3EE6BDC8-680C-6766-EEDB-B8ED5CAA65C7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1F340723-2747-1CFC-799A-8C1F0F22DE3C}"/>
                </a:ext>
              </a:extLst>
            </p:cNvPr>
            <p:cNvSpPr/>
            <p:nvPr/>
          </p:nvSpPr>
          <p:spPr bwMode="auto">
            <a:xfrm rot="10800000">
              <a:off x="4108473" y="964179"/>
              <a:ext cx="1684358" cy="300105"/>
            </a:xfrm>
            <a:custGeom>
              <a:avLst/>
              <a:gdLst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136962 w 1838339"/>
                <a:gd name="connsiteY14" fmla="*/ 202923 h 386326"/>
                <a:gd name="connsiteX15" fmla="*/ 86377 w 1838339"/>
                <a:gd name="connsiteY15" fmla="*/ 184999 h 386326"/>
                <a:gd name="connsiteX16" fmla="*/ 7164 w 1838339"/>
                <a:gd name="connsiteY16" fmla="*/ 40502 h 386326"/>
                <a:gd name="connsiteX17" fmla="*/ 170812 w 1838339"/>
                <a:gd name="connsiteY17" fmla="*/ 21182 h 386326"/>
                <a:gd name="connsiteX18" fmla="*/ 210630 w 1838339"/>
                <a:gd name="connsiteY18" fmla="*/ 49086 h 386326"/>
                <a:gd name="connsiteX19" fmla="*/ 211993 w 1838339"/>
                <a:gd name="connsiteY19" fmla="*/ 48283 h 386326"/>
                <a:gd name="connsiteX20" fmla="*/ 921000 w 1838339"/>
                <a:gd name="connsiteY20" fmla="*/ 205888 h 386326"/>
                <a:gd name="connsiteX21" fmla="*/ 1631064 w 1838339"/>
                <a:gd name="connsiteY21" fmla="*/ 46563 h 386326"/>
                <a:gd name="connsiteX22" fmla="*/ 1631197 w 1838339"/>
                <a:gd name="connsiteY22" fmla="*/ 46640 h 386326"/>
                <a:gd name="connsiteX23" fmla="*/ 1667527 w 1838339"/>
                <a:gd name="connsiteY23" fmla="*/ 21181 h 386326"/>
                <a:gd name="connsiteX24" fmla="*/ 1765756 w 1838339"/>
                <a:gd name="connsiteY24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86377 w 1838339"/>
                <a:gd name="connsiteY14" fmla="*/ 184999 h 386326"/>
                <a:gd name="connsiteX15" fmla="*/ 7164 w 1838339"/>
                <a:gd name="connsiteY15" fmla="*/ 40502 h 386326"/>
                <a:gd name="connsiteX16" fmla="*/ 170812 w 1838339"/>
                <a:gd name="connsiteY16" fmla="*/ 21182 h 386326"/>
                <a:gd name="connsiteX17" fmla="*/ 210630 w 1838339"/>
                <a:gd name="connsiteY17" fmla="*/ 49086 h 386326"/>
                <a:gd name="connsiteX18" fmla="*/ 211993 w 1838339"/>
                <a:gd name="connsiteY18" fmla="*/ 48283 h 386326"/>
                <a:gd name="connsiteX19" fmla="*/ 921000 w 1838339"/>
                <a:gd name="connsiteY19" fmla="*/ 205888 h 386326"/>
                <a:gd name="connsiteX20" fmla="*/ 1631064 w 1838339"/>
                <a:gd name="connsiteY20" fmla="*/ 46563 h 386326"/>
                <a:gd name="connsiteX21" fmla="*/ 1631197 w 1838339"/>
                <a:gd name="connsiteY21" fmla="*/ 46640 h 386326"/>
                <a:gd name="connsiteX22" fmla="*/ 1667527 w 1838339"/>
                <a:gd name="connsiteY22" fmla="*/ 21181 h 386326"/>
                <a:gd name="connsiteX23" fmla="*/ 1765756 w 1838339"/>
                <a:gd name="connsiteY23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86377 w 1838339"/>
                <a:gd name="connsiteY13" fmla="*/ 184999 h 386326"/>
                <a:gd name="connsiteX14" fmla="*/ 7164 w 1838339"/>
                <a:gd name="connsiteY14" fmla="*/ 40502 h 386326"/>
                <a:gd name="connsiteX15" fmla="*/ 170812 w 1838339"/>
                <a:gd name="connsiteY15" fmla="*/ 21182 h 386326"/>
                <a:gd name="connsiteX16" fmla="*/ 210630 w 1838339"/>
                <a:gd name="connsiteY16" fmla="*/ 49086 h 386326"/>
                <a:gd name="connsiteX17" fmla="*/ 211993 w 1838339"/>
                <a:gd name="connsiteY17" fmla="*/ 48283 h 386326"/>
                <a:gd name="connsiteX18" fmla="*/ 921000 w 1838339"/>
                <a:gd name="connsiteY18" fmla="*/ 205888 h 386326"/>
                <a:gd name="connsiteX19" fmla="*/ 1631064 w 1838339"/>
                <a:gd name="connsiteY19" fmla="*/ 46563 h 386326"/>
                <a:gd name="connsiteX20" fmla="*/ 1631197 w 1838339"/>
                <a:gd name="connsiteY20" fmla="*/ 46640 h 386326"/>
                <a:gd name="connsiteX21" fmla="*/ 1667527 w 1838339"/>
                <a:gd name="connsiteY21" fmla="*/ 21181 h 386326"/>
                <a:gd name="connsiteX22" fmla="*/ 1765756 w 1838339"/>
                <a:gd name="connsiteY22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616112 w 1838339"/>
                <a:gd name="connsiteY9" fmla="*/ 248676 h 386326"/>
                <a:gd name="connsiteX10" fmla="*/ 921342 w 1838339"/>
                <a:gd name="connsiteY10" fmla="*/ 386326 h 386326"/>
                <a:gd name="connsiteX11" fmla="*/ 227510 w 1838339"/>
                <a:gd name="connsiteY11" fmla="*/ 250339 h 386326"/>
                <a:gd name="connsiteX12" fmla="*/ 86377 w 1838339"/>
                <a:gd name="connsiteY12" fmla="*/ 184999 h 386326"/>
                <a:gd name="connsiteX13" fmla="*/ 7164 w 1838339"/>
                <a:gd name="connsiteY13" fmla="*/ 40502 h 386326"/>
                <a:gd name="connsiteX14" fmla="*/ 170812 w 1838339"/>
                <a:gd name="connsiteY14" fmla="*/ 21182 h 386326"/>
                <a:gd name="connsiteX15" fmla="*/ 210630 w 1838339"/>
                <a:gd name="connsiteY15" fmla="*/ 49086 h 386326"/>
                <a:gd name="connsiteX16" fmla="*/ 211993 w 1838339"/>
                <a:gd name="connsiteY16" fmla="*/ 48283 h 386326"/>
                <a:gd name="connsiteX17" fmla="*/ 921000 w 1838339"/>
                <a:gd name="connsiteY17" fmla="*/ 205888 h 386326"/>
                <a:gd name="connsiteX18" fmla="*/ 1631064 w 1838339"/>
                <a:gd name="connsiteY18" fmla="*/ 46563 h 386326"/>
                <a:gd name="connsiteX19" fmla="*/ 1631197 w 1838339"/>
                <a:gd name="connsiteY19" fmla="*/ 46640 h 386326"/>
                <a:gd name="connsiteX20" fmla="*/ 1667527 w 1838339"/>
                <a:gd name="connsiteY20" fmla="*/ 21181 h 386326"/>
                <a:gd name="connsiteX21" fmla="*/ 1765756 w 1838339"/>
                <a:gd name="connsiteY21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616112 w 1838339"/>
                <a:gd name="connsiteY8" fmla="*/ 248676 h 386326"/>
                <a:gd name="connsiteX9" fmla="*/ 921342 w 1838339"/>
                <a:gd name="connsiteY9" fmla="*/ 386326 h 386326"/>
                <a:gd name="connsiteX10" fmla="*/ 227510 w 1838339"/>
                <a:gd name="connsiteY10" fmla="*/ 250339 h 386326"/>
                <a:gd name="connsiteX11" fmla="*/ 86377 w 1838339"/>
                <a:gd name="connsiteY11" fmla="*/ 184999 h 386326"/>
                <a:gd name="connsiteX12" fmla="*/ 7164 w 1838339"/>
                <a:gd name="connsiteY12" fmla="*/ 40502 h 386326"/>
                <a:gd name="connsiteX13" fmla="*/ 170812 w 1838339"/>
                <a:gd name="connsiteY13" fmla="*/ 21182 h 386326"/>
                <a:gd name="connsiteX14" fmla="*/ 210630 w 1838339"/>
                <a:gd name="connsiteY14" fmla="*/ 49086 h 386326"/>
                <a:gd name="connsiteX15" fmla="*/ 211993 w 1838339"/>
                <a:gd name="connsiteY15" fmla="*/ 48283 h 386326"/>
                <a:gd name="connsiteX16" fmla="*/ 921000 w 1838339"/>
                <a:gd name="connsiteY16" fmla="*/ 205888 h 386326"/>
                <a:gd name="connsiteX17" fmla="*/ 1631064 w 1838339"/>
                <a:gd name="connsiteY17" fmla="*/ 46563 h 386326"/>
                <a:gd name="connsiteX18" fmla="*/ 1631197 w 1838339"/>
                <a:gd name="connsiteY18" fmla="*/ 46640 h 386326"/>
                <a:gd name="connsiteX19" fmla="*/ 1667527 w 1838339"/>
                <a:gd name="connsiteY19" fmla="*/ 21181 h 386326"/>
                <a:gd name="connsiteX20" fmla="*/ 1765756 w 1838339"/>
                <a:gd name="connsiteY20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616112 w 1838339"/>
                <a:gd name="connsiteY7" fmla="*/ 248676 h 386326"/>
                <a:gd name="connsiteX8" fmla="*/ 921342 w 1838339"/>
                <a:gd name="connsiteY8" fmla="*/ 386326 h 386326"/>
                <a:gd name="connsiteX9" fmla="*/ 227510 w 1838339"/>
                <a:gd name="connsiteY9" fmla="*/ 250339 h 386326"/>
                <a:gd name="connsiteX10" fmla="*/ 86377 w 1838339"/>
                <a:gd name="connsiteY10" fmla="*/ 184999 h 386326"/>
                <a:gd name="connsiteX11" fmla="*/ 7164 w 1838339"/>
                <a:gd name="connsiteY11" fmla="*/ 40502 h 386326"/>
                <a:gd name="connsiteX12" fmla="*/ 170812 w 1838339"/>
                <a:gd name="connsiteY12" fmla="*/ 21182 h 386326"/>
                <a:gd name="connsiteX13" fmla="*/ 210630 w 1838339"/>
                <a:gd name="connsiteY13" fmla="*/ 49086 h 386326"/>
                <a:gd name="connsiteX14" fmla="*/ 211993 w 1838339"/>
                <a:gd name="connsiteY14" fmla="*/ 48283 h 386326"/>
                <a:gd name="connsiteX15" fmla="*/ 921000 w 1838339"/>
                <a:gd name="connsiteY15" fmla="*/ 205888 h 386326"/>
                <a:gd name="connsiteX16" fmla="*/ 1631064 w 1838339"/>
                <a:gd name="connsiteY16" fmla="*/ 46563 h 386326"/>
                <a:gd name="connsiteX17" fmla="*/ 1631197 w 1838339"/>
                <a:gd name="connsiteY17" fmla="*/ 46640 h 386326"/>
                <a:gd name="connsiteX18" fmla="*/ 1667527 w 1838339"/>
                <a:gd name="connsiteY18" fmla="*/ 21181 h 386326"/>
                <a:gd name="connsiteX19" fmla="*/ 1765756 w 1838339"/>
                <a:gd name="connsiteY19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0630 w 1838339"/>
                <a:gd name="connsiteY12" fmla="*/ 49086 h 386326"/>
                <a:gd name="connsiteX13" fmla="*/ 211993 w 1838339"/>
                <a:gd name="connsiteY13" fmla="*/ 48283 h 386326"/>
                <a:gd name="connsiteX14" fmla="*/ 921000 w 1838339"/>
                <a:gd name="connsiteY14" fmla="*/ 205888 h 386326"/>
                <a:gd name="connsiteX15" fmla="*/ 1631064 w 1838339"/>
                <a:gd name="connsiteY15" fmla="*/ 46563 h 386326"/>
                <a:gd name="connsiteX16" fmla="*/ 1631197 w 1838339"/>
                <a:gd name="connsiteY16" fmla="*/ 46640 h 386326"/>
                <a:gd name="connsiteX17" fmla="*/ 1667527 w 1838339"/>
                <a:gd name="connsiteY17" fmla="*/ 21181 h 386326"/>
                <a:gd name="connsiteX18" fmla="*/ 1765756 w 1838339"/>
                <a:gd name="connsiteY18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1993 w 1838339"/>
                <a:gd name="connsiteY12" fmla="*/ 48283 h 386326"/>
                <a:gd name="connsiteX13" fmla="*/ 921000 w 1838339"/>
                <a:gd name="connsiteY13" fmla="*/ 205888 h 386326"/>
                <a:gd name="connsiteX14" fmla="*/ 1631064 w 1838339"/>
                <a:gd name="connsiteY14" fmla="*/ 46563 h 386326"/>
                <a:gd name="connsiteX15" fmla="*/ 1631197 w 1838339"/>
                <a:gd name="connsiteY15" fmla="*/ 46640 h 386326"/>
                <a:gd name="connsiteX16" fmla="*/ 1667527 w 1838339"/>
                <a:gd name="connsiteY16" fmla="*/ 21181 h 386326"/>
                <a:gd name="connsiteX17" fmla="*/ 1765756 w 1838339"/>
                <a:gd name="connsiteY17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0367 w 1838339"/>
                <a:gd name="connsiteY4" fmla="*/ 148550 h 386326"/>
                <a:gd name="connsiteX5" fmla="*/ 1616112 w 1838339"/>
                <a:gd name="connsiteY5" fmla="*/ 248676 h 386326"/>
                <a:gd name="connsiteX6" fmla="*/ 921342 w 1838339"/>
                <a:gd name="connsiteY6" fmla="*/ 386326 h 386326"/>
                <a:gd name="connsiteX7" fmla="*/ 227510 w 1838339"/>
                <a:gd name="connsiteY7" fmla="*/ 250339 h 386326"/>
                <a:gd name="connsiteX8" fmla="*/ 86377 w 1838339"/>
                <a:gd name="connsiteY8" fmla="*/ 184999 h 386326"/>
                <a:gd name="connsiteX9" fmla="*/ 7164 w 1838339"/>
                <a:gd name="connsiteY9" fmla="*/ 40502 h 386326"/>
                <a:gd name="connsiteX10" fmla="*/ 170812 w 1838339"/>
                <a:gd name="connsiteY10" fmla="*/ 21182 h 386326"/>
                <a:gd name="connsiteX11" fmla="*/ 211993 w 1838339"/>
                <a:gd name="connsiteY11" fmla="*/ 48283 h 386326"/>
                <a:gd name="connsiteX12" fmla="*/ 921000 w 1838339"/>
                <a:gd name="connsiteY12" fmla="*/ 205888 h 386326"/>
                <a:gd name="connsiteX13" fmla="*/ 1631064 w 1838339"/>
                <a:gd name="connsiteY13" fmla="*/ 46563 h 386326"/>
                <a:gd name="connsiteX14" fmla="*/ 1631197 w 1838339"/>
                <a:gd name="connsiteY14" fmla="*/ 46640 h 386326"/>
                <a:gd name="connsiteX15" fmla="*/ 1667527 w 1838339"/>
                <a:gd name="connsiteY15" fmla="*/ 21181 h 386326"/>
                <a:gd name="connsiteX16" fmla="*/ 1765756 w 1838339"/>
                <a:gd name="connsiteY16" fmla="*/ 914 h 38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38339" h="386326">
                  <a:moveTo>
                    <a:pt x="1765756" y="914"/>
                  </a:moveTo>
                  <a:cubicBezTo>
                    <a:pt x="1795370" y="4411"/>
                    <a:pt x="1819517" y="17883"/>
                    <a:pt x="1831175" y="40501"/>
                  </a:cubicBezTo>
                  <a:cubicBezTo>
                    <a:pt x="1842833" y="63119"/>
                    <a:pt x="1839795" y="90602"/>
                    <a:pt x="1825460" y="116750"/>
                  </a:cubicBezTo>
                  <a:lnTo>
                    <a:pt x="1802096" y="146360"/>
                  </a:lnTo>
                  <a:lnTo>
                    <a:pt x="1800367" y="148550"/>
                  </a:lnTo>
                  <a:lnTo>
                    <a:pt x="1616112" y="248676"/>
                  </a:lnTo>
                  <a:cubicBezTo>
                    <a:pt x="1414337" y="337362"/>
                    <a:pt x="1172083" y="386141"/>
                    <a:pt x="921342" y="386326"/>
                  </a:cubicBezTo>
                  <a:cubicBezTo>
                    <a:pt x="671222" y="386511"/>
                    <a:pt x="429342" y="338330"/>
                    <a:pt x="227510" y="250339"/>
                  </a:cubicBezTo>
                  <a:lnTo>
                    <a:pt x="86377" y="184999"/>
                  </a:lnTo>
                  <a:cubicBezTo>
                    <a:pt x="19314" y="150432"/>
                    <a:pt x="-16151" y="85739"/>
                    <a:pt x="7164" y="40502"/>
                  </a:cubicBezTo>
                  <a:cubicBezTo>
                    <a:pt x="30481" y="-4734"/>
                    <a:pt x="103748" y="-13385"/>
                    <a:pt x="170812" y="21182"/>
                  </a:cubicBezTo>
                  <a:lnTo>
                    <a:pt x="211993" y="48283"/>
                  </a:lnTo>
                  <a:cubicBezTo>
                    <a:pt x="403389" y="149623"/>
                    <a:pt x="657208" y="206044"/>
                    <a:pt x="921000" y="205888"/>
                  </a:cubicBezTo>
                  <a:cubicBezTo>
                    <a:pt x="1185583" y="205732"/>
                    <a:pt x="1439885" y="148671"/>
                    <a:pt x="1631064" y="46563"/>
                  </a:cubicBezTo>
                  <a:cubicBezTo>
                    <a:pt x="1631108" y="46589"/>
                    <a:pt x="1631153" y="46614"/>
                    <a:pt x="1631197" y="46640"/>
                  </a:cubicBezTo>
                  <a:lnTo>
                    <a:pt x="1667527" y="21181"/>
                  </a:lnTo>
                  <a:cubicBezTo>
                    <a:pt x="1701059" y="3898"/>
                    <a:pt x="1736142" y="-2582"/>
                    <a:pt x="1765756" y="91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D711671B-DE65-5027-858F-A3658DF34615}"/>
                </a:ext>
              </a:extLst>
            </p:cNvPr>
            <p:cNvGrpSpPr/>
            <p:nvPr/>
          </p:nvGrpSpPr>
          <p:grpSpPr>
            <a:xfrm>
              <a:off x="4074536" y="243573"/>
              <a:ext cx="487504" cy="493190"/>
              <a:chOff x="1368543" y="2731135"/>
              <a:chExt cx="279335" cy="282593"/>
            </a:xfrm>
          </p:grpSpPr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6A6FC28A-B16F-73E7-F3CB-EAB86B996713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E7A3BBE8-AE12-70BE-D370-C447F584D371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77E18F98-86F4-EAE7-01DB-377E48A70611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E44927A7-586A-1141-953C-CFF58EE08AF7}"/>
                </a:ext>
              </a:extLst>
            </p:cNvPr>
            <p:cNvGrpSpPr/>
            <p:nvPr/>
          </p:nvGrpSpPr>
          <p:grpSpPr>
            <a:xfrm flipH="1">
              <a:off x="5314949" y="243573"/>
              <a:ext cx="487504" cy="493190"/>
              <a:chOff x="1368543" y="2731135"/>
              <a:chExt cx="279335" cy="282593"/>
            </a:xfrm>
          </p:grpSpPr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3DB5F5D2-675A-331C-549B-6ACBE2DD684A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21220812-0C75-8712-3B88-E2C81E877597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E4399407-5924-B0F2-2272-E910A12AADEB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EF81083-16CF-0B32-60D6-80412A4D3E1A}"/>
                </a:ext>
              </a:extLst>
            </p:cNvPr>
            <p:cNvGrpSpPr/>
            <p:nvPr/>
          </p:nvGrpSpPr>
          <p:grpSpPr>
            <a:xfrm>
              <a:off x="2308412" y="1373941"/>
              <a:ext cx="5289176" cy="1289298"/>
              <a:chOff x="3464858" y="1373941"/>
              <a:chExt cx="2976284" cy="1289298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B491C5E9-1FE2-857A-F7BE-5E404AF0B1FE}"/>
                  </a:ext>
                </a:extLst>
              </p:cNvPr>
              <p:cNvSpPr/>
              <p:nvPr/>
            </p:nvSpPr>
            <p:spPr bwMode="auto">
              <a:xfrm>
                <a:off x="3464858" y="1916970"/>
                <a:ext cx="2976284" cy="746269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BC68F950-D5F2-B5C6-F94D-F11C01102391}"/>
                  </a:ext>
                </a:extLst>
              </p:cNvPr>
              <p:cNvSpPr/>
              <p:nvPr/>
            </p:nvSpPr>
            <p:spPr bwMode="auto">
              <a:xfrm>
                <a:off x="3464858" y="1639914"/>
                <a:ext cx="2976284" cy="746269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E1C8D4A-6E99-C70A-F800-A8190933CE12}"/>
                  </a:ext>
                </a:extLst>
              </p:cNvPr>
              <p:cNvSpPr/>
              <p:nvPr/>
            </p:nvSpPr>
            <p:spPr bwMode="auto">
              <a:xfrm>
                <a:off x="3464858" y="1373941"/>
                <a:ext cx="2976284" cy="746269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EBE4F81-0175-25E3-BEA0-C5C5ECA55D21}"/>
              </a:ext>
            </a:extLst>
          </p:cNvPr>
          <p:cNvSpPr txBox="1"/>
          <p:nvPr/>
        </p:nvSpPr>
        <p:spPr>
          <a:xfrm rot="900000">
            <a:off x="558470" y="667451"/>
            <a:ext cx="2035932" cy="9305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sz="5400">
                <a:ln w="28575">
                  <a:noFill/>
                </a:ln>
              </a:rPr>
              <a:t>ON</a:t>
            </a:r>
            <a:endParaRPr lang="ja-JP" altLang="en-US" sz="5400" dirty="0">
              <a:ln w="28575">
                <a:noFill/>
              </a:ln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748A924-5C45-71C7-5F20-D5CA857241B5}"/>
              </a:ext>
            </a:extLst>
          </p:cNvPr>
          <p:cNvSpPr txBox="1"/>
          <p:nvPr/>
        </p:nvSpPr>
        <p:spPr>
          <a:xfrm rot="20700000">
            <a:off x="7472909" y="1058260"/>
            <a:ext cx="2035932" cy="9305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sz="5400">
                <a:ln w="28575">
                  <a:noFill/>
                </a:ln>
              </a:rPr>
              <a:t>OFF</a:t>
            </a:r>
            <a:endParaRPr lang="ja-JP" altLang="en-US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16961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85FC0A5-9A8F-7444-D709-1083BB835CE6}"/>
              </a:ext>
            </a:extLst>
          </p:cNvPr>
          <p:cNvSpPr txBox="1"/>
          <p:nvPr/>
        </p:nvSpPr>
        <p:spPr>
          <a:xfrm>
            <a:off x="351185" y="503430"/>
            <a:ext cx="9203632" cy="24548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noFill/>
                </a:ln>
              </a:rPr>
              <a:t>エアコン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消した？</a:t>
            </a:r>
          </a:p>
        </p:txBody>
      </p: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BF90444A-625D-4CF3-986C-78340103BCCE}"/>
              </a:ext>
            </a:extLst>
          </p:cNvPr>
          <p:cNvGrpSpPr/>
          <p:nvPr/>
        </p:nvGrpSpPr>
        <p:grpSpPr>
          <a:xfrm>
            <a:off x="3142129" y="3303330"/>
            <a:ext cx="3621742" cy="3131922"/>
            <a:chOff x="5945491" y="2807771"/>
            <a:chExt cx="1759079" cy="1521174"/>
          </a:xfrm>
        </p:grpSpPr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EB7E4D79-850C-4F7B-984A-8D7FDA12C646}"/>
                </a:ext>
              </a:extLst>
            </p:cNvPr>
            <p:cNvGrpSpPr/>
            <p:nvPr/>
          </p:nvGrpSpPr>
          <p:grpSpPr>
            <a:xfrm>
              <a:off x="6120165" y="3054218"/>
              <a:ext cx="1415379" cy="705528"/>
              <a:chOff x="7968335" y="-1159330"/>
              <a:chExt cx="2015632" cy="793358"/>
            </a:xfrm>
            <a:solidFill>
              <a:schemeClr val="bg1">
                <a:lumMod val="95000"/>
              </a:schemeClr>
            </a:solidFill>
          </p:grpSpPr>
          <p:sp>
            <p:nvSpPr>
              <p:cNvPr id="166" name="四角形: 角を丸くする 165">
                <a:extLst>
                  <a:ext uri="{FF2B5EF4-FFF2-40B4-BE49-F238E27FC236}">
                    <a16:creationId xmlns:a16="http://schemas.microsoft.com/office/drawing/2014/main" id="{655810D3-3EBA-4D9F-BE2B-3E1233019321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67" name="四角形: 角を丸くする 166">
                <a:extLst>
                  <a:ext uri="{FF2B5EF4-FFF2-40B4-BE49-F238E27FC236}">
                    <a16:creationId xmlns:a16="http://schemas.microsoft.com/office/drawing/2014/main" id="{F5778C73-0A86-4E5E-B718-61279C63AE63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68" name="四角形: 角を丸くする 167">
                <a:extLst>
                  <a:ext uri="{FF2B5EF4-FFF2-40B4-BE49-F238E27FC236}">
                    <a16:creationId xmlns:a16="http://schemas.microsoft.com/office/drawing/2014/main" id="{477CD0D4-444F-43A0-BE0C-62DD924E3F76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77ACEC29-B954-4EAD-8D6A-4FE2B83F32E6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70" name="台形 169">
                <a:extLst>
                  <a:ext uri="{FF2B5EF4-FFF2-40B4-BE49-F238E27FC236}">
                    <a16:creationId xmlns:a16="http://schemas.microsoft.com/office/drawing/2014/main" id="{DBA74757-2C6A-45B7-9C3D-FB01FC999E13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1D36D754-13C4-4631-8279-D085456CDE20}"/>
                </a:ext>
              </a:extLst>
            </p:cNvPr>
            <p:cNvGrpSpPr/>
            <p:nvPr/>
          </p:nvGrpSpPr>
          <p:grpSpPr>
            <a:xfrm>
              <a:off x="5999190" y="3748940"/>
              <a:ext cx="1705380" cy="580005"/>
              <a:chOff x="6109593" y="1912131"/>
              <a:chExt cx="1705380" cy="580005"/>
            </a:xfrm>
          </p:grpSpPr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A2F24AA2-CBDF-4F91-AA99-B8FB1E74FBE4}"/>
                  </a:ext>
                </a:extLst>
              </p:cNvPr>
              <p:cNvSpPr/>
              <p:nvPr/>
            </p:nvSpPr>
            <p:spPr bwMode="auto">
              <a:xfrm>
                <a:off x="6109593" y="20645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65444D94-2AE9-4304-80D7-46E58A01D32C}"/>
                  </a:ext>
                </a:extLst>
              </p:cNvPr>
              <p:cNvSpPr/>
              <p:nvPr/>
            </p:nvSpPr>
            <p:spPr bwMode="auto">
              <a:xfrm>
                <a:off x="6109593" y="19121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C8BA1AD8-45D7-4316-8813-65F0C83DC677}"/>
                </a:ext>
              </a:extLst>
            </p:cNvPr>
            <p:cNvSpPr/>
            <p:nvPr/>
          </p:nvSpPr>
          <p:spPr bwMode="auto">
            <a:xfrm rot="10800000">
              <a:off x="6325978" y="3391841"/>
              <a:ext cx="965120" cy="171957"/>
            </a:xfrm>
            <a:custGeom>
              <a:avLst/>
              <a:gdLst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136962 w 1838339"/>
                <a:gd name="connsiteY14" fmla="*/ 202923 h 386326"/>
                <a:gd name="connsiteX15" fmla="*/ 86377 w 1838339"/>
                <a:gd name="connsiteY15" fmla="*/ 184999 h 386326"/>
                <a:gd name="connsiteX16" fmla="*/ 7164 w 1838339"/>
                <a:gd name="connsiteY16" fmla="*/ 40502 h 386326"/>
                <a:gd name="connsiteX17" fmla="*/ 170812 w 1838339"/>
                <a:gd name="connsiteY17" fmla="*/ 21182 h 386326"/>
                <a:gd name="connsiteX18" fmla="*/ 210630 w 1838339"/>
                <a:gd name="connsiteY18" fmla="*/ 49086 h 386326"/>
                <a:gd name="connsiteX19" fmla="*/ 211993 w 1838339"/>
                <a:gd name="connsiteY19" fmla="*/ 48283 h 386326"/>
                <a:gd name="connsiteX20" fmla="*/ 921000 w 1838339"/>
                <a:gd name="connsiteY20" fmla="*/ 205888 h 386326"/>
                <a:gd name="connsiteX21" fmla="*/ 1631064 w 1838339"/>
                <a:gd name="connsiteY21" fmla="*/ 46563 h 386326"/>
                <a:gd name="connsiteX22" fmla="*/ 1631197 w 1838339"/>
                <a:gd name="connsiteY22" fmla="*/ 46640 h 386326"/>
                <a:gd name="connsiteX23" fmla="*/ 1667527 w 1838339"/>
                <a:gd name="connsiteY23" fmla="*/ 21181 h 386326"/>
                <a:gd name="connsiteX24" fmla="*/ 1765756 w 1838339"/>
                <a:gd name="connsiteY24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139789 w 1838339"/>
                <a:gd name="connsiteY13" fmla="*/ 203063 h 386326"/>
                <a:gd name="connsiteX14" fmla="*/ 86377 w 1838339"/>
                <a:gd name="connsiteY14" fmla="*/ 184999 h 386326"/>
                <a:gd name="connsiteX15" fmla="*/ 7164 w 1838339"/>
                <a:gd name="connsiteY15" fmla="*/ 40502 h 386326"/>
                <a:gd name="connsiteX16" fmla="*/ 170812 w 1838339"/>
                <a:gd name="connsiteY16" fmla="*/ 21182 h 386326"/>
                <a:gd name="connsiteX17" fmla="*/ 210630 w 1838339"/>
                <a:gd name="connsiteY17" fmla="*/ 49086 h 386326"/>
                <a:gd name="connsiteX18" fmla="*/ 211993 w 1838339"/>
                <a:gd name="connsiteY18" fmla="*/ 48283 h 386326"/>
                <a:gd name="connsiteX19" fmla="*/ 921000 w 1838339"/>
                <a:gd name="connsiteY19" fmla="*/ 205888 h 386326"/>
                <a:gd name="connsiteX20" fmla="*/ 1631064 w 1838339"/>
                <a:gd name="connsiteY20" fmla="*/ 46563 h 386326"/>
                <a:gd name="connsiteX21" fmla="*/ 1631197 w 1838339"/>
                <a:gd name="connsiteY21" fmla="*/ 46640 h 386326"/>
                <a:gd name="connsiteX22" fmla="*/ 1667527 w 1838339"/>
                <a:gd name="connsiteY22" fmla="*/ 21181 h 386326"/>
                <a:gd name="connsiteX23" fmla="*/ 1765756 w 1838339"/>
                <a:gd name="connsiteY23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700203 w 1838339"/>
                <a:gd name="connsiteY9" fmla="*/ 202981 h 386326"/>
                <a:gd name="connsiteX10" fmla="*/ 1616112 w 1838339"/>
                <a:gd name="connsiteY10" fmla="*/ 248676 h 386326"/>
                <a:gd name="connsiteX11" fmla="*/ 921342 w 1838339"/>
                <a:gd name="connsiteY11" fmla="*/ 386326 h 386326"/>
                <a:gd name="connsiteX12" fmla="*/ 227510 w 1838339"/>
                <a:gd name="connsiteY12" fmla="*/ 250339 h 386326"/>
                <a:gd name="connsiteX13" fmla="*/ 86377 w 1838339"/>
                <a:gd name="connsiteY13" fmla="*/ 184999 h 386326"/>
                <a:gd name="connsiteX14" fmla="*/ 7164 w 1838339"/>
                <a:gd name="connsiteY14" fmla="*/ 40502 h 386326"/>
                <a:gd name="connsiteX15" fmla="*/ 170812 w 1838339"/>
                <a:gd name="connsiteY15" fmla="*/ 21182 h 386326"/>
                <a:gd name="connsiteX16" fmla="*/ 210630 w 1838339"/>
                <a:gd name="connsiteY16" fmla="*/ 49086 h 386326"/>
                <a:gd name="connsiteX17" fmla="*/ 211993 w 1838339"/>
                <a:gd name="connsiteY17" fmla="*/ 48283 h 386326"/>
                <a:gd name="connsiteX18" fmla="*/ 921000 w 1838339"/>
                <a:gd name="connsiteY18" fmla="*/ 205888 h 386326"/>
                <a:gd name="connsiteX19" fmla="*/ 1631064 w 1838339"/>
                <a:gd name="connsiteY19" fmla="*/ 46563 h 386326"/>
                <a:gd name="connsiteX20" fmla="*/ 1631197 w 1838339"/>
                <a:gd name="connsiteY20" fmla="*/ 46640 h 386326"/>
                <a:gd name="connsiteX21" fmla="*/ 1667527 w 1838339"/>
                <a:gd name="connsiteY21" fmla="*/ 21181 h 386326"/>
                <a:gd name="connsiteX22" fmla="*/ 1765756 w 1838339"/>
                <a:gd name="connsiteY22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701378 w 1838339"/>
                <a:gd name="connsiteY8" fmla="*/ 202923 h 386326"/>
                <a:gd name="connsiteX9" fmla="*/ 1616112 w 1838339"/>
                <a:gd name="connsiteY9" fmla="*/ 248676 h 386326"/>
                <a:gd name="connsiteX10" fmla="*/ 921342 w 1838339"/>
                <a:gd name="connsiteY10" fmla="*/ 386326 h 386326"/>
                <a:gd name="connsiteX11" fmla="*/ 227510 w 1838339"/>
                <a:gd name="connsiteY11" fmla="*/ 250339 h 386326"/>
                <a:gd name="connsiteX12" fmla="*/ 86377 w 1838339"/>
                <a:gd name="connsiteY12" fmla="*/ 184999 h 386326"/>
                <a:gd name="connsiteX13" fmla="*/ 7164 w 1838339"/>
                <a:gd name="connsiteY13" fmla="*/ 40502 h 386326"/>
                <a:gd name="connsiteX14" fmla="*/ 170812 w 1838339"/>
                <a:gd name="connsiteY14" fmla="*/ 21182 h 386326"/>
                <a:gd name="connsiteX15" fmla="*/ 210630 w 1838339"/>
                <a:gd name="connsiteY15" fmla="*/ 49086 h 386326"/>
                <a:gd name="connsiteX16" fmla="*/ 211993 w 1838339"/>
                <a:gd name="connsiteY16" fmla="*/ 48283 h 386326"/>
                <a:gd name="connsiteX17" fmla="*/ 921000 w 1838339"/>
                <a:gd name="connsiteY17" fmla="*/ 205888 h 386326"/>
                <a:gd name="connsiteX18" fmla="*/ 1631064 w 1838339"/>
                <a:gd name="connsiteY18" fmla="*/ 46563 h 386326"/>
                <a:gd name="connsiteX19" fmla="*/ 1631197 w 1838339"/>
                <a:gd name="connsiteY19" fmla="*/ 46640 h 386326"/>
                <a:gd name="connsiteX20" fmla="*/ 1667527 w 1838339"/>
                <a:gd name="connsiteY20" fmla="*/ 21181 h 386326"/>
                <a:gd name="connsiteX21" fmla="*/ 1765756 w 1838339"/>
                <a:gd name="connsiteY21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751962 w 1838339"/>
                <a:gd name="connsiteY7" fmla="*/ 184997 h 386326"/>
                <a:gd name="connsiteX8" fmla="*/ 1616112 w 1838339"/>
                <a:gd name="connsiteY8" fmla="*/ 248676 h 386326"/>
                <a:gd name="connsiteX9" fmla="*/ 921342 w 1838339"/>
                <a:gd name="connsiteY9" fmla="*/ 386326 h 386326"/>
                <a:gd name="connsiteX10" fmla="*/ 227510 w 1838339"/>
                <a:gd name="connsiteY10" fmla="*/ 250339 h 386326"/>
                <a:gd name="connsiteX11" fmla="*/ 86377 w 1838339"/>
                <a:gd name="connsiteY11" fmla="*/ 184999 h 386326"/>
                <a:gd name="connsiteX12" fmla="*/ 7164 w 1838339"/>
                <a:gd name="connsiteY12" fmla="*/ 40502 h 386326"/>
                <a:gd name="connsiteX13" fmla="*/ 170812 w 1838339"/>
                <a:gd name="connsiteY13" fmla="*/ 21182 h 386326"/>
                <a:gd name="connsiteX14" fmla="*/ 210630 w 1838339"/>
                <a:gd name="connsiteY14" fmla="*/ 49086 h 386326"/>
                <a:gd name="connsiteX15" fmla="*/ 211993 w 1838339"/>
                <a:gd name="connsiteY15" fmla="*/ 48283 h 386326"/>
                <a:gd name="connsiteX16" fmla="*/ 921000 w 1838339"/>
                <a:gd name="connsiteY16" fmla="*/ 205888 h 386326"/>
                <a:gd name="connsiteX17" fmla="*/ 1631064 w 1838339"/>
                <a:gd name="connsiteY17" fmla="*/ 46563 h 386326"/>
                <a:gd name="connsiteX18" fmla="*/ 1631197 w 1838339"/>
                <a:gd name="connsiteY18" fmla="*/ 46640 h 386326"/>
                <a:gd name="connsiteX19" fmla="*/ 1667527 w 1838339"/>
                <a:gd name="connsiteY19" fmla="*/ 21181 h 386326"/>
                <a:gd name="connsiteX20" fmla="*/ 1765756 w 1838339"/>
                <a:gd name="connsiteY20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795910 w 1838339"/>
                <a:gd name="connsiteY6" fmla="*/ 154199 h 386326"/>
                <a:gd name="connsiteX7" fmla="*/ 1616112 w 1838339"/>
                <a:gd name="connsiteY7" fmla="*/ 248676 h 386326"/>
                <a:gd name="connsiteX8" fmla="*/ 921342 w 1838339"/>
                <a:gd name="connsiteY8" fmla="*/ 386326 h 386326"/>
                <a:gd name="connsiteX9" fmla="*/ 227510 w 1838339"/>
                <a:gd name="connsiteY9" fmla="*/ 250339 h 386326"/>
                <a:gd name="connsiteX10" fmla="*/ 86377 w 1838339"/>
                <a:gd name="connsiteY10" fmla="*/ 184999 h 386326"/>
                <a:gd name="connsiteX11" fmla="*/ 7164 w 1838339"/>
                <a:gd name="connsiteY11" fmla="*/ 40502 h 386326"/>
                <a:gd name="connsiteX12" fmla="*/ 170812 w 1838339"/>
                <a:gd name="connsiteY12" fmla="*/ 21182 h 386326"/>
                <a:gd name="connsiteX13" fmla="*/ 210630 w 1838339"/>
                <a:gd name="connsiteY13" fmla="*/ 49086 h 386326"/>
                <a:gd name="connsiteX14" fmla="*/ 211993 w 1838339"/>
                <a:gd name="connsiteY14" fmla="*/ 48283 h 386326"/>
                <a:gd name="connsiteX15" fmla="*/ 921000 w 1838339"/>
                <a:gd name="connsiteY15" fmla="*/ 205888 h 386326"/>
                <a:gd name="connsiteX16" fmla="*/ 1631064 w 1838339"/>
                <a:gd name="connsiteY16" fmla="*/ 46563 h 386326"/>
                <a:gd name="connsiteX17" fmla="*/ 1631197 w 1838339"/>
                <a:gd name="connsiteY17" fmla="*/ 46640 h 386326"/>
                <a:gd name="connsiteX18" fmla="*/ 1667527 w 1838339"/>
                <a:gd name="connsiteY18" fmla="*/ 21181 h 386326"/>
                <a:gd name="connsiteX19" fmla="*/ 1765756 w 1838339"/>
                <a:gd name="connsiteY19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0630 w 1838339"/>
                <a:gd name="connsiteY12" fmla="*/ 49086 h 386326"/>
                <a:gd name="connsiteX13" fmla="*/ 211993 w 1838339"/>
                <a:gd name="connsiteY13" fmla="*/ 48283 h 386326"/>
                <a:gd name="connsiteX14" fmla="*/ 921000 w 1838339"/>
                <a:gd name="connsiteY14" fmla="*/ 205888 h 386326"/>
                <a:gd name="connsiteX15" fmla="*/ 1631064 w 1838339"/>
                <a:gd name="connsiteY15" fmla="*/ 46563 h 386326"/>
                <a:gd name="connsiteX16" fmla="*/ 1631197 w 1838339"/>
                <a:gd name="connsiteY16" fmla="*/ 46640 h 386326"/>
                <a:gd name="connsiteX17" fmla="*/ 1667527 w 1838339"/>
                <a:gd name="connsiteY17" fmla="*/ 21181 h 386326"/>
                <a:gd name="connsiteX18" fmla="*/ 1765756 w 1838339"/>
                <a:gd name="connsiteY18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3206 w 1838339"/>
                <a:gd name="connsiteY4" fmla="*/ 147008 h 386326"/>
                <a:gd name="connsiteX5" fmla="*/ 1800367 w 1838339"/>
                <a:gd name="connsiteY5" fmla="*/ 148550 h 386326"/>
                <a:gd name="connsiteX6" fmla="*/ 1616112 w 1838339"/>
                <a:gd name="connsiteY6" fmla="*/ 248676 h 386326"/>
                <a:gd name="connsiteX7" fmla="*/ 921342 w 1838339"/>
                <a:gd name="connsiteY7" fmla="*/ 386326 h 386326"/>
                <a:gd name="connsiteX8" fmla="*/ 227510 w 1838339"/>
                <a:gd name="connsiteY8" fmla="*/ 250339 h 386326"/>
                <a:gd name="connsiteX9" fmla="*/ 86377 w 1838339"/>
                <a:gd name="connsiteY9" fmla="*/ 184999 h 386326"/>
                <a:gd name="connsiteX10" fmla="*/ 7164 w 1838339"/>
                <a:gd name="connsiteY10" fmla="*/ 40502 h 386326"/>
                <a:gd name="connsiteX11" fmla="*/ 170812 w 1838339"/>
                <a:gd name="connsiteY11" fmla="*/ 21182 h 386326"/>
                <a:gd name="connsiteX12" fmla="*/ 211993 w 1838339"/>
                <a:gd name="connsiteY12" fmla="*/ 48283 h 386326"/>
                <a:gd name="connsiteX13" fmla="*/ 921000 w 1838339"/>
                <a:gd name="connsiteY13" fmla="*/ 205888 h 386326"/>
                <a:gd name="connsiteX14" fmla="*/ 1631064 w 1838339"/>
                <a:gd name="connsiteY14" fmla="*/ 46563 h 386326"/>
                <a:gd name="connsiteX15" fmla="*/ 1631197 w 1838339"/>
                <a:gd name="connsiteY15" fmla="*/ 46640 h 386326"/>
                <a:gd name="connsiteX16" fmla="*/ 1667527 w 1838339"/>
                <a:gd name="connsiteY16" fmla="*/ 21181 h 386326"/>
                <a:gd name="connsiteX17" fmla="*/ 1765756 w 1838339"/>
                <a:gd name="connsiteY17" fmla="*/ 914 h 386326"/>
                <a:gd name="connsiteX0" fmla="*/ 1765756 w 1838339"/>
                <a:gd name="connsiteY0" fmla="*/ 914 h 386326"/>
                <a:gd name="connsiteX1" fmla="*/ 1831175 w 1838339"/>
                <a:gd name="connsiteY1" fmla="*/ 40501 h 386326"/>
                <a:gd name="connsiteX2" fmla="*/ 1825460 w 1838339"/>
                <a:gd name="connsiteY2" fmla="*/ 116750 h 386326"/>
                <a:gd name="connsiteX3" fmla="*/ 1802096 w 1838339"/>
                <a:gd name="connsiteY3" fmla="*/ 146360 h 386326"/>
                <a:gd name="connsiteX4" fmla="*/ 1800367 w 1838339"/>
                <a:gd name="connsiteY4" fmla="*/ 148550 h 386326"/>
                <a:gd name="connsiteX5" fmla="*/ 1616112 w 1838339"/>
                <a:gd name="connsiteY5" fmla="*/ 248676 h 386326"/>
                <a:gd name="connsiteX6" fmla="*/ 921342 w 1838339"/>
                <a:gd name="connsiteY6" fmla="*/ 386326 h 386326"/>
                <a:gd name="connsiteX7" fmla="*/ 227510 w 1838339"/>
                <a:gd name="connsiteY7" fmla="*/ 250339 h 386326"/>
                <a:gd name="connsiteX8" fmla="*/ 86377 w 1838339"/>
                <a:gd name="connsiteY8" fmla="*/ 184999 h 386326"/>
                <a:gd name="connsiteX9" fmla="*/ 7164 w 1838339"/>
                <a:gd name="connsiteY9" fmla="*/ 40502 h 386326"/>
                <a:gd name="connsiteX10" fmla="*/ 170812 w 1838339"/>
                <a:gd name="connsiteY10" fmla="*/ 21182 h 386326"/>
                <a:gd name="connsiteX11" fmla="*/ 211993 w 1838339"/>
                <a:gd name="connsiteY11" fmla="*/ 48283 h 386326"/>
                <a:gd name="connsiteX12" fmla="*/ 921000 w 1838339"/>
                <a:gd name="connsiteY12" fmla="*/ 205888 h 386326"/>
                <a:gd name="connsiteX13" fmla="*/ 1631064 w 1838339"/>
                <a:gd name="connsiteY13" fmla="*/ 46563 h 386326"/>
                <a:gd name="connsiteX14" fmla="*/ 1631197 w 1838339"/>
                <a:gd name="connsiteY14" fmla="*/ 46640 h 386326"/>
                <a:gd name="connsiteX15" fmla="*/ 1667527 w 1838339"/>
                <a:gd name="connsiteY15" fmla="*/ 21181 h 386326"/>
                <a:gd name="connsiteX16" fmla="*/ 1765756 w 1838339"/>
                <a:gd name="connsiteY16" fmla="*/ 914 h 38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38339" h="386326">
                  <a:moveTo>
                    <a:pt x="1765756" y="914"/>
                  </a:moveTo>
                  <a:cubicBezTo>
                    <a:pt x="1795370" y="4411"/>
                    <a:pt x="1819517" y="17883"/>
                    <a:pt x="1831175" y="40501"/>
                  </a:cubicBezTo>
                  <a:cubicBezTo>
                    <a:pt x="1842833" y="63119"/>
                    <a:pt x="1839795" y="90602"/>
                    <a:pt x="1825460" y="116750"/>
                  </a:cubicBezTo>
                  <a:lnTo>
                    <a:pt x="1802096" y="146360"/>
                  </a:lnTo>
                  <a:lnTo>
                    <a:pt x="1800367" y="148550"/>
                  </a:lnTo>
                  <a:lnTo>
                    <a:pt x="1616112" y="248676"/>
                  </a:lnTo>
                  <a:cubicBezTo>
                    <a:pt x="1414337" y="337362"/>
                    <a:pt x="1172083" y="386141"/>
                    <a:pt x="921342" y="386326"/>
                  </a:cubicBezTo>
                  <a:cubicBezTo>
                    <a:pt x="671222" y="386511"/>
                    <a:pt x="429342" y="338330"/>
                    <a:pt x="227510" y="250339"/>
                  </a:cubicBezTo>
                  <a:lnTo>
                    <a:pt x="86377" y="184999"/>
                  </a:lnTo>
                  <a:cubicBezTo>
                    <a:pt x="19314" y="150432"/>
                    <a:pt x="-16151" y="85739"/>
                    <a:pt x="7164" y="40502"/>
                  </a:cubicBezTo>
                  <a:cubicBezTo>
                    <a:pt x="30481" y="-4734"/>
                    <a:pt x="103748" y="-13385"/>
                    <a:pt x="170812" y="21182"/>
                  </a:cubicBezTo>
                  <a:lnTo>
                    <a:pt x="211993" y="48283"/>
                  </a:lnTo>
                  <a:cubicBezTo>
                    <a:pt x="403389" y="149623"/>
                    <a:pt x="657208" y="206044"/>
                    <a:pt x="921000" y="205888"/>
                  </a:cubicBezTo>
                  <a:cubicBezTo>
                    <a:pt x="1185583" y="205732"/>
                    <a:pt x="1439885" y="148671"/>
                    <a:pt x="1631064" y="46563"/>
                  </a:cubicBezTo>
                  <a:cubicBezTo>
                    <a:pt x="1631108" y="46589"/>
                    <a:pt x="1631153" y="46614"/>
                    <a:pt x="1631197" y="46640"/>
                  </a:cubicBezTo>
                  <a:lnTo>
                    <a:pt x="1667527" y="21181"/>
                  </a:lnTo>
                  <a:cubicBezTo>
                    <a:pt x="1701059" y="3898"/>
                    <a:pt x="1736142" y="-2582"/>
                    <a:pt x="1765756" y="91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1055D22D-42B3-4AB3-B3A4-BC92C736A117}"/>
                </a:ext>
              </a:extLst>
            </p:cNvPr>
            <p:cNvGrpSpPr/>
            <p:nvPr/>
          </p:nvGrpSpPr>
          <p:grpSpPr>
            <a:xfrm>
              <a:off x="6369695" y="2978941"/>
              <a:ext cx="279335" cy="282593"/>
              <a:chOff x="1368543" y="2731135"/>
              <a:chExt cx="279335" cy="282593"/>
            </a:xfrm>
          </p:grpSpPr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8EEAD0D0-D911-468E-9B0A-5BC7364AEAE2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9CF7D3DF-F402-4D24-9609-0F3E9B1E24D3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F6AA701B-9FC5-44CB-BEFE-4DB332A6FDDB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B41487E3-38DD-4D90-A523-34749270222D}"/>
                </a:ext>
              </a:extLst>
            </p:cNvPr>
            <p:cNvGrpSpPr/>
            <p:nvPr/>
          </p:nvGrpSpPr>
          <p:grpSpPr>
            <a:xfrm flipH="1">
              <a:off x="6983957" y="2978941"/>
              <a:ext cx="279335" cy="282593"/>
              <a:chOff x="1368543" y="2731135"/>
              <a:chExt cx="279335" cy="282593"/>
            </a:xfrm>
          </p:grpSpPr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81885F4D-6E38-4A28-85F4-66C2B5B935E5}"/>
                  </a:ext>
                </a:extLst>
              </p:cNvPr>
              <p:cNvSpPr/>
              <p:nvPr/>
            </p:nvSpPr>
            <p:spPr bwMode="auto">
              <a:xfrm>
                <a:off x="1368543" y="2734393"/>
                <a:ext cx="279335" cy="2793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290816FA-1984-438D-9CE6-9339EFDA40D8}"/>
                  </a:ext>
                </a:extLst>
              </p:cNvPr>
              <p:cNvSpPr/>
              <p:nvPr/>
            </p:nvSpPr>
            <p:spPr bwMode="auto">
              <a:xfrm>
                <a:off x="1453030" y="2817242"/>
                <a:ext cx="110362" cy="11036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4D72B42A-CEB4-4448-917F-28DA93321705}"/>
                  </a:ext>
                </a:extLst>
              </p:cNvPr>
              <p:cNvSpPr/>
              <p:nvPr/>
            </p:nvSpPr>
            <p:spPr bwMode="auto">
              <a:xfrm>
                <a:off x="1368543" y="2731135"/>
                <a:ext cx="242609" cy="168675"/>
              </a:xfrm>
              <a:custGeom>
                <a:avLst/>
                <a:gdLst>
                  <a:gd name="connsiteX0" fmla="*/ 139668 w 242609"/>
                  <a:gd name="connsiteY0" fmla="*/ 0 h 168675"/>
                  <a:gd name="connsiteX1" fmla="*/ 238428 w 242609"/>
                  <a:gd name="connsiteY1" fmla="*/ 40908 h 168675"/>
                  <a:gd name="connsiteX2" fmla="*/ 242609 w 242609"/>
                  <a:gd name="connsiteY2" fmla="*/ 47108 h 168675"/>
                  <a:gd name="connsiteX3" fmla="*/ 204046 w 242609"/>
                  <a:gd name="connsiteY3" fmla="*/ 60125 h 168675"/>
                  <a:gd name="connsiteX4" fmla="*/ 71223 w 242609"/>
                  <a:gd name="connsiteY4" fmla="*/ 124136 h 168675"/>
                  <a:gd name="connsiteX5" fmla="*/ 5856 w 242609"/>
                  <a:gd name="connsiteY5" fmla="*/ 168675 h 168675"/>
                  <a:gd name="connsiteX6" fmla="*/ 0 w 242609"/>
                  <a:gd name="connsiteY6" fmla="*/ 139668 h 168675"/>
                  <a:gd name="connsiteX7" fmla="*/ 139668 w 242609"/>
                  <a:gd name="connsiteY7" fmla="*/ 0 h 16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2609" h="168675">
                    <a:moveTo>
                      <a:pt x="139668" y="0"/>
                    </a:moveTo>
                    <a:cubicBezTo>
                      <a:pt x="178237" y="0"/>
                      <a:pt x="213154" y="15633"/>
                      <a:pt x="238428" y="40908"/>
                    </a:cubicBezTo>
                    <a:lnTo>
                      <a:pt x="242609" y="47108"/>
                    </a:lnTo>
                    <a:lnTo>
                      <a:pt x="204046" y="60125"/>
                    </a:lnTo>
                    <a:cubicBezTo>
                      <a:pt x="161375" y="76600"/>
                      <a:pt x="116391" y="98059"/>
                      <a:pt x="71223" y="124136"/>
                    </a:cubicBezTo>
                    <a:lnTo>
                      <a:pt x="5856" y="168675"/>
                    </a:lnTo>
                    <a:lnTo>
                      <a:pt x="0" y="139668"/>
                    </a:lnTo>
                    <a:cubicBezTo>
                      <a:pt x="0" y="62531"/>
                      <a:pt x="62531" y="0"/>
                      <a:pt x="13966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F2C74F7B-4317-4D6A-A6CD-91535F194FB6}"/>
                </a:ext>
              </a:extLst>
            </p:cNvPr>
            <p:cNvGrpSpPr/>
            <p:nvPr/>
          </p:nvGrpSpPr>
          <p:grpSpPr>
            <a:xfrm>
              <a:off x="5945491" y="2807771"/>
              <a:ext cx="318663" cy="314095"/>
              <a:chOff x="3952971" y="4155374"/>
              <a:chExt cx="318663" cy="314095"/>
            </a:xfrm>
          </p:grpSpPr>
          <p:sp>
            <p:nvSpPr>
              <p:cNvPr id="156" name="楕円 22">
                <a:extLst>
                  <a:ext uri="{FF2B5EF4-FFF2-40B4-BE49-F238E27FC236}">
                    <a16:creationId xmlns:a16="http://schemas.microsoft.com/office/drawing/2014/main" id="{84EFDF61-1E7E-417B-A768-409AB32E9480}"/>
                  </a:ext>
                </a:extLst>
              </p:cNvPr>
              <p:cNvSpPr/>
              <p:nvPr/>
            </p:nvSpPr>
            <p:spPr bwMode="auto">
              <a:xfrm rot="7200000">
                <a:off x="4097906" y="4116660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57" name="楕円 22">
                <a:extLst>
                  <a:ext uri="{FF2B5EF4-FFF2-40B4-BE49-F238E27FC236}">
                    <a16:creationId xmlns:a16="http://schemas.microsoft.com/office/drawing/2014/main" id="{2645EE2D-7DA2-4E8F-B477-7138514CEF7C}"/>
                  </a:ext>
                </a:extLst>
              </p:cNvPr>
              <p:cNvSpPr/>
              <p:nvPr/>
            </p:nvSpPr>
            <p:spPr bwMode="auto">
              <a:xfrm rot="5400000">
                <a:off x="3991685" y="4295741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3AC12396-88B5-465C-9098-FFA06628AB61}"/>
                </a:ext>
              </a:extLst>
            </p:cNvPr>
            <p:cNvGrpSpPr/>
            <p:nvPr/>
          </p:nvGrpSpPr>
          <p:grpSpPr>
            <a:xfrm flipH="1">
              <a:off x="7385907" y="2807771"/>
              <a:ext cx="318663" cy="314095"/>
              <a:chOff x="3952971" y="4155374"/>
              <a:chExt cx="318663" cy="314095"/>
            </a:xfrm>
          </p:grpSpPr>
          <p:sp>
            <p:nvSpPr>
              <p:cNvPr id="154" name="楕円 22">
                <a:extLst>
                  <a:ext uri="{FF2B5EF4-FFF2-40B4-BE49-F238E27FC236}">
                    <a16:creationId xmlns:a16="http://schemas.microsoft.com/office/drawing/2014/main" id="{267FC71A-CF0D-4380-9ACE-536CDFE9CA8B}"/>
                  </a:ext>
                </a:extLst>
              </p:cNvPr>
              <p:cNvSpPr/>
              <p:nvPr/>
            </p:nvSpPr>
            <p:spPr bwMode="auto">
              <a:xfrm rot="7200000">
                <a:off x="4097906" y="4116660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155" name="楕円 22">
                <a:extLst>
                  <a:ext uri="{FF2B5EF4-FFF2-40B4-BE49-F238E27FC236}">
                    <a16:creationId xmlns:a16="http://schemas.microsoft.com/office/drawing/2014/main" id="{0009FD4D-5835-4C14-9954-AB65D2F3D3DD}"/>
                  </a:ext>
                </a:extLst>
              </p:cNvPr>
              <p:cNvSpPr/>
              <p:nvPr/>
            </p:nvSpPr>
            <p:spPr bwMode="auto">
              <a:xfrm rot="5400000">
                <a:off x="3991685" y="4295741"/>
                <a:ext cx="135014" cy="212442"/>
              </a:xfrm>
              <a:custGeom>
                <a:avLst/>
                <a:gdLst>
                  <a:gd name="connsiteX0" fmla="*/ 0 w 1395155"/>
                  <a:gd name="connsiteY0" fmla="*/ 697578 h 1395155"/>
                  <a:gd name="connsiteX1" fmla="*/ 697578 w 1395155"/>
                  <a:gd name="connsiteY1" fmla="*/ 0 h 1395155"/>
                  <a:gd name="connsiteX2" fmla="*/ 1395156 w 1395155"/>
                  <a:gd name="connsiteY2" fmla="*/ 697578 h 1395155"/>
                  <a:gd name="connsiteX3" fmla="*/ 697578 w 1395155"/>
                  <a:gd name="connsiteY3" fmla="*/ 1395156 h 1395155"/>
                  <a:gd name="connsiteX4" fmla="*/ 0 w 1395155"/>
                  <a:gd name="connsiteY4" fmla="*/ 697578 h 1395155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  <a:gd name="connsiteX0" fmla="*/ 0 w 1395156"/>
                  <a:gd name="connsiteY0" fmla="*/ 1497678 h 2195256"/>
                  <a:gd name="connsiteX1" fmla="*/ 697578 w 1395156"/>
                  <a:gd name="connsiteY1" fmla="*/ 0 h 2195256"/>
                  <a:gd name="connsiteX2" fmla="*/ 1395156 w 1395156"/>
                  <a:gd name="connsiteY2" fmla="*/ 1497678 h 2195256"/>
                  <a:gd name="connsiteX3" fmla="*/ 697578 w 1395156"/>
                  <a:gd name="connsiteY3" fmla="*/ 2195256 h 2195256"/>
                  <a:gd name="connsiteX4" fmla="*/ 0 w 1395156"/>
                  <a:gd name="connsiteY4" fmla="*/ 1497678 h 2195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5156" h="2195256">
                    <a:moveTo>
                      <a:pt x="0" y="1497678"/>
                    </a:moveTo>
                    <a:cubicBezTo>
                      <a:pt x="0" y="1131802"/>
                      <a:pt x="496466" y="82550"/>
                      <a:pt x="697578" y="0"/>
                    </a:cubicBezTo>
                    <a:cubicBezTo>
                      <a:pt x="924090" y="101600"/>
                      <a:pt x="1395156" y="1112416"/>
                      <a:pt x="1395156" y="1497678"/>
                    </a:cubicBezTo>
                    <a:cubicBezTo>
                      <a:pt x="1395156" y="1882940"/>
                      <a:pt x="1082840" y="2195256"/>
                      <a:pt x="697578" y="2195256"/>
                    </a:cubicBezTo>
                    <a:cubicBezTo>
                      <a:pt x="312316" y="2195256"/>
                      <a:pt x="0" y="1863554"/>
                      <a:pt x="0" y="1497678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34264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D0451F3-ECED-2266-AF5B-49A953D0723A}"/>
              </a:ext>
            </a:extLst>
          </p:cNvPr>
          <p:cNvSpPr txBox="1"/>
          <p:nvPr/>
        </p:nvSpPr>
        <p:spPr>
          <a:xfrm>
            <a:off x="272480" y="4058857"/>
            <a:ext cx="9322094" cy="237949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noFill/>
                </a:ln>
              </a:rPr>
              <a:t>エアコンつけないで</a:t>
            </a:r>
            <a:endParaRPr lang="ja-JP" altLang="en-US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9E8A61C-2C08-8EB7-4F78-7B254D9EF017}"/>
              </a:ext>
            </a:extLst>
          </p:cNvPr>
          <p:cNvSpPr/>
          <p:nvPr/>
        </p:nvSpPr>
        <p:spPr>
          <a:xfrm>
            <a:off x="124709" y="107883"/>
            <a:ext cx="9643826" cy="350113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AB88D255-A667-0260-6531-1E1DF08FE547}"/>
              </a:ext>
            </a:extLst>
          </p:cNvPr>
          <p:cNvGrpSpPr/>
          <p:nvPr/>
        </p:nvGrpSpPr>
        <p:grpSpPr>
          <a:xfrm>
            <a:off x="1385663" y="442818"/>
            <a:ext cx="7095728" cy="2831266"/>
            <a:chOff x="5957193" y="1201393"/>
            <a:chExt cx="1705380" cy="999912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2311AE62-5834-E41A-651C-7757E0AD0FA1}"/>
                </a:ext>
              </a:extLst>
            </p:cNvPr>
            <p:cNvSpPr/>
            <p:nvPr/>
          </p:nvSpPr>
          <p:spPr bwMode="auto">
            <a:xfrm>
              <a:off x="5957193" y="1912132"/>
              <a:ext cx="1705380" cy="289173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62A69A6C-9169-9338-BE91-37B23487D9FC}"/>
                </a:ext>
              </a:extLst>
            </p:cNvPr>
            <p:cNvGrpSpPr/>
            <p:nvPr/>
          </p:nvGrpSpPr>
          <p:grpSpPr>
            <a:xfrm>
              <a:off x="6211195" y="1201393"/>
              <a:ext cx="1197378" cy="648920"/>
              <a:chOff x="2285371" y="2888940"/>
              <a:chExt cx="1801128" cy="868446"/>
            </a:xfrm>
          </p:grpSpPr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CD0AF9DE-4EFF-0DCB-2784-02A24C097181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5EC95A8B-E202-BD88-B7FB-2F3DEF416C46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3A106BE2-139E-0ED2-13A0-748020974928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1ECC532E-397E-C9C4-68E0-778235D8C4D9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A4A06E39-5CBB-A30F-42A1-2646717027D3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2834CF0E-62E3-DED7-E0C1-04735FC6BB37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C2B79F25-54B8-A7A0-BDBE-B8452F0DD56B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8F18628B-0965-A832-FCFC-0B80FB5CF20B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E24E1B9F-5749-AB55-723F-F2A6DC7E737F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B5A93F11-8AC5-C883-03DE-039E809C7AB4}"/>
                </a:ext>
              </a:extLst>
            </p:cNvPr>
            <p:cNvSpPr/>
            <p:nvPr/>
          </p:nvSpPr>
          <p:spPr bwMode="auto">
            <a:xfrm>
              <a:off x="5957193" y="1759732"/>
              <a:ext cx="1705380" cy="289173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C7C5EC83-547E-34DF-CC14-34F44698630B}"/>
              </a:ext>
            </a:extLst>
          </p:cNvPr>
          <p:cNvSpPr/>
          <p:nvPr/>
        </p:nvSpPr>
        <p:spPr>
          <a:xfrm>
            <a:off x="3956584" y="808220"/>
            <a:ext cx="1953886" cy="1953886"/>
          </a:xfrm>
          <a:custGeom>
            <a:avLst/>
            <a:gdLst>
              <a:gd name="connsiteX0" fmla="*/ 273738 w 2036680"/>
              <a:gd name="connsiteY0" fmla="*/ 0 h 2036680"/>
              <a:gd name="connsiteX1" fmla="*/ 1018340 w 2036680"/>
              <a:gd name="connsiteY1" fmla="*/ 744602 h 2036680"/>
              <a:gd name="connsiteX2" fmla="*/ 1762942 w 2036680"/>
              <a:gd name="connsiteY2" fmla="*/ 0 h 2036680"/>
              <a:gd name="connsiteX3" fmla="*/ 2036680 w 2036680"/>
              <a:gd name="connsiteY3" fmla="*/ 273738 h 2036680"/>
              <a:gd name="connsiteX4" fmla="*/ 1292078 w 2036680"/>
              <a:gd name="connsiteY4" fmla="*/ 1018340 h 2036680"/>
              <a:gd name="connsiteX5" fmla="*/ 2036680 w 2036680"/>
              <a:gd name="connsiteY5" fmla="*/ 1762942 h 2036680"/>
              <a:gd name="connsiteX6" fmla="*/ 1762942 w 2036680"/>
              <a:gd name="connsiteY6" fmla="*/ 2036680 h 2036680"/>
              <a:gd name="connsiteX7" fmla="*/ 1018340 w 2036680"/>
              <a:gd name="connsiteY7" fmla="*/ 1292078 h 2036680"/>
              <a:gd name="connsiteX8" fmla="*/ 273738 w 2036680"/>
              <a:gd name="connsiteY8" fmla="*/ 2036680 h 2036680"/>
              <a:gd name="connsiteX9" fmla="*/ 0 w 2036680"/>
              <a:gd name="connsiteY9" fmla="*/ 1762942 h 2036680"/>
              <a:gd name="connsiteX10" fmla="*/ 744602 w 2036680"/>
              <a:gd name="connsiteY10" fmla="*/ 1018340 h 2036680"/>
              <a:gd name="connsiteX11" fmla="*/ 0 w 2036680"/>
              <a:gd name="connsiteY11" fmla="*/ 273738 h 203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36680" h="2036680">
                <a:moveTo>
                  <a:pt x="273738" y="0"/>
                </a:moveTo>
                <a:lnTo>
                  <a:pt x="1018340" y="744602"/>
                </a:lnTo>
                <a:lnTo>
                  <a:pt x="1762942" y="0"/>
                </a:lnTo>
                <a:lnTo>
                  <a:pt x="2036680" y="273738"/>
                </a:lnTo>
                <a:lnTo>
                  <a:pt x="1292078" y="1018340"/>
                </a:lnTo>
                <a:lnTo>
                  <a:pt x="2036680" y="1762942"/>
                </a:lnTo>
                <a:lnTo>
                  <a:pt x="1762942" y="2036680"/>
                </a:lnTo>
                <a:lnTo>
                  <a:pt x="1018340" y="1292078"/>
                </a:lnTo>
                <a:lnTo>
                  <a:pt x="273738" y="2036680"/>
                </a:lnTo>
                <a:lnTo>
                  <a:pt x="0" y="1762942"/>
                </a:lnTo>
                <a:lnTo>
                  <a:pt x="744602" y="1018340"/>
                </a:lnTo>
                <a:lnTo>
                  <a:pt x="0" y="273738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3110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フリーフォーム: 図形 185">
            <a:extLst>
              <a:ext uri="{FF2B5EF4-FFF2-40B4-BE49-F238E27FC236}">
                <a16:creationId xmlns:a16="http://schemas.microsoft.com/office/drawing/2014/main" id="{E6FBD7EF-CC42-37EA-5DC7-DC26365E3FD8}"/>
              </a:ext>
            </a:extLst>
          </p:cNvPr>
          <p:cNvSpPr/>
          <p:nvPr/>
        </p:nvSpPr>
        <p:spPr>
          <a:xfrm>
            <a:off x="175564" y="150539"/>
            <a:ext cx="9561012" cy="4952352"/>
          </a:xfrm>
          <a:custGeom>
            <a:avLst/>
            <a:gdLst>
              <a:gd name="connsiteX0" fmla="*/ 241218 w 9561012"/>
              <a:gd name="connsiteY0" fmla="*/ 0 h 4952352"/>
              <a:gd name="connsiteX1" fmla="*/ 9319794 w 9561012"/>
              <a:gd name="connsiteY1" fmla="*/ 0 h 4952352"/>
              <a:gd name="connsiteX2" fmla="*/ 9561012 w 9561012"/>
              <a:gd name="connsiteY2" fmla="*/ 241218 h 4952352"/>
              <a:gd name="connsiteX3" fmla="*/ 9561012 w 9561012"/>
              <a:gd name="connsiteY3" fmla="*/ 4058562 h 4952352"/>
              <a:gd name="connsiteX4" fmla="*/ 9319794 w 9561012"/>
              <a:gd name="connsiteY4" fmla="*/ 4299780 h 4952352"/>
              <a:gd name="connsiteX5" fmla="*/ 6647146 w 9561012"/>
              <a:gd name="connsiteY5" fmla="*/ 4299780 h 4952352"/>
              <a:gd name="connsiteX6" fmla="*/ 6668229 w 9561012"/>
              <a:gd name="connsiteY6" fmla="*/ 4486456 h 4952352"/>
              <a:gd name="connsiteX7" fmla="*/ 6960178 w 9561012"/>
              <a:gd name="connsiteY7" fmla="*/ 4952352 h 4952352"/>
              <a:gd name="connsiteX8" fmla="*/ 6320863 w 9561012"/>
              <a:gd name="connsiteY8" fmla="*/ 4431295 h 4952352"/>
              <a:gd name="connsiteX9" fmla="*/ 6307605 w 9561012"/>
              <a:gd name="connsiteY9" fmla="*/ 4299780 h 4952352"/>
              <a:gd name="connsiteX10" fmla="*/ 241218 w 9561012"/>
              <a:gd name="connsiteY10" fmla="*/ 4299780 h 4952352"/>
              <a:gd name="connsiteX11" fmla="*/ 0 w 9561012"/>
              <a:gd name="connsiteY11" fmla="*/ 4058562 h 4952352"/>
              <a:gd name="connsiteX12" fmla="*/ 0 w 9561012"/>
              <a:gd name="connsiteY12" fmla="*/ 241218 h 4952352"/>
              <a:gd name="connsiteX13" fmla="*/ 241218 w 9561012"/>
              <a:gd name="connsiteY13" fmla="*/ 0 h 4952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561012" h="4952352">
                <a:moveTo>
                  <a:pt x="241218" y="0"/>
                </a:moveTo>
                <a:lnTo>
                  <a:pt x="9319794" y="0"/>
                </a:lnTo>
                <a:cubicBezTo>
                  <a:pt x="9453015" y="0"/>
                  <a:pt x="9561012" y="107997"/>
                  <a:pt x="9561012" y="241218"/>
                </a:cubicBezTo>
                <a:lnTo>
                  <a:pt x="9561012" y="4058562"/>
                </a:lnTo>
                <a:cubicBezTo>
                  <a:pt x="9561012" y="4191783"/>
                  <a:pt x="9453015" y="4299780"/>
                  <a:pt x="9319794" y="4299780"/>
                </a:cubicBezTo>
                <a:lnTo>
                  <a:pt x="6647146" y="4299780"/>
                </a:lnTo>
                <a:lnTo>
                  <a:pt x="6668229" y="4486456"/>
                </a:lnTo>
                <a:cubicBezTo>
                  <a:pt x="6709888" y="4668453"/>
                  <a:pt x="6811759" y="4833246"/>
                  <a:pt x="6960178" y="4952352"/>
                </a:cubicBezTo>
                <a:cubicBezTo>
                  <a:pt x="6644823" y="4952352"/>
                  <a:pt x="6381713" y="4728662"/>
                  <a:pt x="6320863" y="4431295"/>
                </a:cubicBezTo>
                <a:lnTo>
                  <a:pt x="6307605" y="4299780"/>
                </a:lnTo>
                <a:lnTo>
                  <a:pt x="241218" y="4299780"/>
                </a:lnTo>
                <a:cubicBezTo>
                  <a:pt x="107997" y="4299780"/>
                  <a:pt x="0" y="4191783"/>
                  <a:pt x="0" y="4058562"/>
                </a:cubicBezTo>
                <a:lnTo>
                  <a:pt x="0" y="241218"/>
                </a:lnTo>
                <a:cubicBezTo>
                  <a:pt x="0" y="107997"/>
                  <a:pt x="107997" y="0"/>
                  <a:pt x="241218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A1E2CEB1-1DF8-D0FA-2A0D-83FD114A4BFF}"/>
              </a:ext>
            </a:extLst>
          </p:cNvPr>
          <p:cNvSpPr txBox="1"/>
          <p:nvPr/>
        </p:nvSpPr>
        <p:spPr>
          <a:xfrm>
            <a:off x="536715" y="1156447"/>
            <a:ext cx="8832572" cy="207590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エアコンの</a:t>
            </a:r>
          </a:p>
          <a:p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設定温度を変えないで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4861276-DC91-2A12-75C3-8EF39656545E}"/>
              </a:ext>
            </a:extLst>
          </p:cNvPr>
          <p:cNvSpPr txBox="1"/>
          <p:nvPr/>
        </p:nvSpPr>
        <p:spPr>
          <a:xfrm rot="264167">
            <a:off x="534955" y="5110325"/>
            <a:ext cx="6230362" cy="98589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noFill/>
                </a:ln>
              </a:rPr>
              <a:t>節電にご協力を！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8CEF0F4A-53F4-86E1-F934-D45C5B76EAD2}"/>
              </a:ext>
            </a:extLst>
          </p:cNvPr>
          <p:cNvGrpSpPr/>
          <p:nvPr/>
        </p:nvGrpSpPr>
        <p:grpSpPr>
          <a:xfrm rot="1564264">
            <a:off x="7685699" y="3992129"/>
            <a:ext cx="1182945" cy="2587002"/>
            <a:chOff x="7369317" y="2724315"/>
            <a:chExt cx="1388963" cy="3037545"/>
          </a:xfrm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65D17D2D-1DFB-E3DF-A3E9-F214807A2362}"/>
                </a:ext>
              </a:extLst>
            </p:cNvPr>
            <p:cNvSpPr/>
            <p:nvPr/>
          </p:nvSpPr>
          <p:spPr bwMode="auto">
            <a:xfrm>
              <a:off x="7369317" y="2724315"/>
              <a:ext cx="1388963" cy="3037545"/>
            </a:xfrm>
            <a:custGeom>
              <a:avLst/>
              <a:gdLst>
                <a:gd name="connsiteX0" fmla="*/ 694482 w 1388963"/>
                <a:gd name="connsiteY0" fmla="*/ 0 h 3107220"/>
                <a:gd name="connsiteX1" fmla="*/ 1322046 w 1388963"/>
                <a:gd name="connsiteY1" fmla="*/ 69151 h 3107220"/>
                <a:gd name="connsiteX2" fmla="*/ 1337524 w 1388963"/>
                <a:gd name="connsiteY2" fmla="*/ 77440 h 3107220"/>
                <a:gd name="connsiteX3" fmla="*/ 1340652 w 1388963"/>
                <a:gd name="connsiteY3" fmla="*/ 78071 h 3107220"/>
                <a:gd name="connsiteX4" fmla="*/ 1348176 w 1388963"/>
                <a:gd name="connsiteY4" fmla="*/ 83144 h 3107220"/>
                <a:gd name="connsiteX5" fmla="*/ 1361732 w 1388963"/>
                <a:gd name="connsiteY5" fmla="*/ 90404 h 3107220"/>
                <a:gd name="connsiteX6" fmla="*/ 1363660 w 1388963"/>
                <a:gd name="connsiteY6" fmla="*/ 93584 h 3107220"/>
                <a:gd name="connsiteX7" fmla="*/ 1365795 w 1388963"/>
                <a:gd name="connsiteY7" fmla="*/ 95023 h 3107220"/>
                <a:gd name="connsiteX8" fmla="*/ 1388963 w 1388963"/>
                <a:gd name="connsiteY8" fmla="*/ 150956 h 3107220"/>
                <a:gd name="connsiteX9" fmla="*/ 1388963 w 1388963"/>
                <a:gd name="connsiteY9" fmla="*/ 2958444 h 3107220"/>
                <a:gd name="connsiteX10" fmla="*/ 1382747 w 1388963"/>
                <a:gd name="connsiteY10" fmla="*/ 2989234 h 3107220"/>
                <a:gd name="connsiteX11" fmla="*/ 1374289 w 1388963"/>
                <a:gd name="connsiteY11" fmla="*/ 3001779 h 3107220"/>
                <a:gd name="connsiteX12" fmla="*/ 1375569 w 1388963"/>
                <a:gd name="connsiteY12" fmla="*/ 3003709 h 3107220"/>
                <a:gd name="connsiteX13" fmla="*/ 694482 w 1388963"/>
                <a:gd name="connsiteY13" fmla="*/ 3107220 h 3107220"/>
                <a:gd name="connsiteX14" fmla="*/ 13395 w 1388963"/>
                <a:gd name="connsiteY14" fmla="*/ 3003709 h 3107220"/>
                <a:gd name="connsiteX15" fmla="*/ 14675 w 1388963"/>
                <a:gd name="connsiteY15" fmla="*/ 3001780 h 3107220"/>
                <a:gd name="connsiteX16" fmla="*/ 6216 w 1388963"/>
                <a:gd name="connsiteY16" fmla="*/ 2989234 h 3107220"/>
                <a:gd name="connsiteX17" fmla="*/ 0 w 1388963"/>
                <a:gd name="connsiteY17" fmla="*/ 2958444 h 3107220"/>
                <a:gd name="connsiteX18" fmla="*/ 0 w 1388963"/>
                <a:gd name="connsiteY18" fmla="*/ 150956 h 3107220"/>
                <a:gd name="connsiteX19" fmla="*/ 23169 w 1388963"/>
                <a:gd name="connsiteY19" fmla="*/ 95023 h 3107220"/>
                <a:gd name="connsiteX20" fmla="*/ 25305 w 1388963"/>
                <a:gd name="connsiteY20" fmla="*/ 93583 h 3107220"/>
                <a:gd name="connsiteX21" fmla="*/ 27233 w 1388963"/>
                <a:gd name="connsiteY21" fmla="*/ 90404 h 3107220"/>
                <a:gd name="connsiteX22" fmla="*/ 40784 w 1388963"/>
                <a:gd name="connsiteY22" fmla="*/ 83147 h 3107220"/>
                <a:gd name="connsiteX23" fmla="*/ 48312 w 1388963"/>
                <a:gd name="connsiteY23" fmla="*/ 78071 h 3107220"/>
                <a:gd name="connsiteX24" fmla="*/ 51441 w 1388963"/>
                <a:gd name="connsiteY24" fmla="*/ 77440 h 3107220"/>
                <a:gd name="connsiteX25" fmla="*/ 66918 w 1388963"/>
                <a:gd name="connsiteY25" fmla="*/ 69151 h 3107220"/>
                <a:gd name="connsiteX26" fmla="*/ 694482 w 1388963"/>
                <a:gd name="connsiteY26" fmla="*/ 0 h 31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88963" h="3107220">
                  <a:moveTo>
                    <a:pt x="694482" y="0"/>
                  </a:moveTo>
                  <a:cubicBezTo>
                    <a:pt x="976598" y="0"/>
                    <a:pt x="1218651" y="28514"/>
                    <a:pt x="1322046" y="69151"/>
                  </a:cubicBezTo>
                  <a:lnTo>
                    <a:pt x="1337524" y="77440"/>
                  </a:lnTo>
                  <a:lnTo>
                    <a:pt x="1340652" y="78071"/>
                  </a:lnTo>
                  <a:lnTo>
                    <a:pt x="1348176" y="83144"/>
                  </a:lnTo>
                  <a:lnTo>
                    <a:pt x="1361732" y="90404"/>
                  </a:lnTo>
                  <a:lnTo>
                    <a:pt x="1363660" y="93584"/>
                  </a:lnTo>
                  <a:lnTo>
                    <a:pt x="1365795" y="95023"/>
                  </a:lnTo>
                  <a:cubicBezTo>
                    <a:pt x="1380109" y="109338"/>
                    <a:pt x="1388963" y="129113"/>
                    <a:pt x="1388963" y="150956"/>
                  </a:cubicBezTo>
                  <a:lnTo>
                    <a:pt x="1388963" y="2958444"/>
                  </a:lnTo>
                  <a:cubicBezTo>
                    <a:pt x="1388963" y="2969366"/>
                    <a:pt x="1386750" y="2979770"/>
                    <a:pt x="1382747" y="2989234"/>
                  </a:cubicBezTo>
                  <a:lnTo>
                    <a:pt x="1374289" y="3001779"/>
                  </a:lnTo>
                  <a:lnTo>
                    <a:pt x="1375569" y="3003709"/>
                  </a:lnTo>
                  <a:cubicBezTo>
                    <a:pt x="1375569" y="3060877"/>
                    <a:pt x="1070636" y="3107220"/>
                    <a:pt x="694482" y="3107220"/>
                  </a:cubicBezTo>
                  <a:cubicBezTo>
                    <a:pt x="318328" y="3107220"/>
                    <a:pt x="13395" y="3060877"/>
                    <a:pt x="13395" y="3003709"/>
                  </a:cubicBezTo>
                  <a:lnTo>
                    <a:pt x="14675" y="3001780"/>
                  </a:lnTo>
                  <a:lnTo>
                    <a:pt x="6216" y="2989234"/>
                  </a:lnTo>
                  <a:cubicBezTo>
                    <a:pt x="2213" y="2979770"/>
                    <a:pt x="0" y="2969366"/>
                    <a:pt x="0" y="2958444"/>
                  </a:cubicBezTo>
                  <a:lnTo>
                    <a:pt x="0" y="150956"/>
                  </a:lnTo>
                  <a:cubicBezTo>
                    <a:pt x="0" y="129113"/>
                    <a:pt x="8854" y="109338"/>
                    <a:pt x="23169" y="95023"/>
                  </a:cubicBezTo>
                  <a:lnTo>
                    <a:pt x="25305" y="93583"/>
                  </a:lnTo>
                  <a:lnTo>
                    <a:pt x="27233" y="90404"/>
                  </a:lnTo>
                  <a:lnTo>
                    <a:pt x="40784" y="83147"/>
                  </a:lnTo>
                  <a:lnTo>
                    <a:pt x="48312" y="78071"/>
                  </a:lnTo>
                  <a:lnTo>
                    <a:pt x="51441" y="77440"/>
                  </a:lnTo>
                  <a:lnTo>
                    <a:pt x="66918" y="69151"/>
                  </a:lnTo>
                  <a:cubicBezTo>
                    <a:pt x="170313" y="28514"/>
                    <a:pt x="412367" y="0"/>
                    <a:pt x="694482" y="0"/>
                  </a:cubicBezTo>
                  <a:close/>
                </a:path>
              </a:pathLst>
            </a:custGeom>
            <a:solidFill>
              <a:srgbClr val="808080">
                <a:lumMod val="20000"/>
                <a:lumOff val="80000"/>
              </a:srgbClr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6AC4384F-CC2E-C1D3-B115-E3D9075A7753}"/>
                </a:ext>
              </a:extLst>
            </p:cNvPr>
            <p:cNvSpPr/>
            <p:nvPr/>
          </p:nvSpPr>
          <p:spPr bwMode="auto">
            <a:xfrm>
              <a:off x="7545572" y="2973079"/>
              <a:ext cx="1036452" cy="1172653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58528E38-102C-F0AB-60C3-93785C45F4C1}"/>
                </a:ext>
              </a:extLst>
            </p:cNvPr>
            <p:cNvSpPr/>
            <p:nvPr/>
          </p:nvSpPr>
          <p:spPr bwMode="auto">
            <a:xfrm>
              <a:off x="7588433" y="3021573"/>
              <a:ext cx="950730" cy="1075666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A08A5A19-D6F8-57FC-F9BD-17BC5ED4F714}"/>
                </a:ext>
              </a:extLst>
            </p:cNvPr>
            <p:cNvSpPr/>
            <p:nvPr/>
          </p:nvSpPr>
          <p:spPr bwMode="auto">
            <a:xfrm>
              <a:off x="7518284" y="4679543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四角形: 角を丸くする 38">
              <a:extLst>
                <a:ext uri="{FF2B5EF4-FFF2-40B4-BE49-F238E27FC236}">
                  <a16:creationId xmlns:a16="http://schemas.microsoft.com/office/drawing/2014/main" id="{4D8B915C-45DE-74FE-017B-FAF68E6FE0ED}"/>
                </a:ext>
              </a:extLst>
            </p:cNvPr>
            <p:cNvSpPr/>
            <p:nvPr/>
          </p:nvSpPr>
          <p:spPr bwMode="auto">
            <a:xfrm>
              <a:off x="7896563" y="4679728"/>
              <a:ext cx="315035" cy="52820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4D800568-C67E-A493-B187-B6F54C1A65BA}"/>
                </a:ext>
              </a:extLst>
            </p:cNvPr>
            <p:cNvSpPr/>
            <p:nvPr/>
          </p:nvSpPr>
          <p:spPr bwMode="auto">
            <a:xfrm>
              <a:off x="7518284" y="4999310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3C56EE29-7251-1807-413B-DF5FDE13E280}"/>
                </a:ext>
              </a:extLst>
            </p:cNvPr>
            <p:cNvSpPr/>
            <p:nvPr/>
          </p:nvSpPr>
          <p:spPr bwMode="auto">
            <a:xfrm>
              <a:off x="8266989" y="4679543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39003316-5B6E-22C4-D73A-C30F588721D9}"/>
                </a:ext>
              </a:extLst>
            </p:cNvPr>
            <p:cNvSpPr/>
            <p:nvPr/>
          </p:nvSpPr>
          <p:spPr bwMode="auto">
            <a:xfrm>
              <a:off x="8266989" y="4999310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四角形: 角を丸くする 42">
              <a:extLst>
                <a:ext uri="{FF2B5EF4-FFF2-40B4-BE49-F238E27FC236}">
                  <a16:creationId xmlns:a16="http://schemas.microsoft.com/office/drawing/2014/main" id="{0B65742A-4557-1DBD-7226-12FE69D94221}"/>
                </a:ext>
              </a:extLst>
            </p:cNvPr>
            <p:cNvSpPr/>
            <p:nvPr/>
          </p:nvSpPr>
          <p:spPr bwMode="auto">
            <a:xfrm>
              <a:off x="7551344" y="4276153"/>
              <a:ext cx="461996" cy="2752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二等辺三角形 43">
              <a:extLst>
                <a:ext uri="{FF2B5EF4-FFF2-40B4-BE49-F238E27FC236}">
                  <a16:creationId xmlns:a16="http://schemas.microsoft.com/office/drawing/2014/main" id="{E4D3CBB4-3E5F-9EC2-970F-F5E4BD66872D}"/>
                </a:ext>
              </a:extLst>
            </p:cNvPr>
            <p:cNvSpPr/>
            <p:nvPr/>
          </p:nvSpPr>
          <p:spPr bwMode="auto">
            <a:xfrm>
              <a:off x="7997585" y="4734409"/>
              <a:ext cx="108190" cy="88416"/>
            </a:xfrm>
            <a:prstGeom prst="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二等辺三角形 44">
              <a:extLst>
                <a:ext uri="{FF2B5EF4-FFF2-40B4-BE49-F238E27FC236}">
                  <a16:creationId xmlns:a16="http://schemas.microsoft.com/office/drawing/2014/main" id="{D3235DF8-1335-6034-DCB1-43B5C8A2072B}"/>
                </a:ext>
              </a:extLst>
            </p:cNvPr>
            <p:cNvSpPr/>
            <p:nvPr/>
          </p:nvSpPr>
          <p:spPr bwMode="auto">
            <a:xfrm rot="10800000">
              <a:off x="7997585" y="5068218"/>
              <a:ext cx="108190" cy="88416"/>
            </a:xfrm>
            <a:prstGeom prst="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四角形: 角を丸くする 45">
              <a:extLst>
                <a:ext uri="{FF2B5EF4-FFF2-40B4-BE49-F238E27FC236}">
                  <a16:creationId xmlns:a16="http://schemas.microsoft.com/office/drawing/2014/main" id="{47835290-18E6-A33C-F1B5-0727F574EE13}"/>
                </a:ext>
              </a:extLst>
            </p:cNvPr>
            <p:cNvSpPr/>
            <p:nvPr/>
          </p:nvSpPr>
          <p:spPr bwMode="auto">
            <a:xfrm>
              <a:off x="8144192" y="4276153"/>
              <a:ext cx="461996" cy="275256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" name="テキスト ボックス 1563">
              <a:extLst>
                <a:ext uri="{FF2B5EF4-FFF2-40B4-BE49-F238E27FC236}">
                  <a16:creationId xmlns:a16="http://schemas.microsoft.com/office/drawing/2014/main" id="{F69E3FF7-34A9-7354-2F5C-1F493B00FE17}"/>
                </a:ext>
              </a:extLst>
            </p:cNvPr>
            <p:cNvSpPr txBox="1"/>
            <p:nvPr/>
          </p:nvSpPr>
          <p:spPr>
            <a:xfrm>
              <a:off x="7682415" y="4366006"/>
              <a:ext cx="201110" cy="105126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電源</a:t>
              </a:r>
            </a:p>
          </p:txBody>
        </p:sp>
        <p:sp>
          <p:nvSpPr>
            <p:cNvPr id="48" name="テキスト ボックス 1564">
              <a:extLst>
                <a:ext uri="{FF2B5EF4-FFF2-40B4-BE49-F238E27FC236}">
                  <a16:creationId xmlns:a16="http://schemas.microsoft.com/office/drawing/2014/main" id="{4A2E973A-5243-383A-6B6B-41EB6F06A4A1}"/>
                </a:ext>
              </a:extLst>
            </p:cNvPr>
            <p:cNvSpPr txBox="1"/>
            <p:nvPr/>
          </p:nvSpPr>
          <p:spPr>
            <a:xfrm>
              <a:off x="8222165" y="4366006"/>
              <a:ext cx="321760" cy="105126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運転切替</a:t>
              </a:r>
            </a:p>
          </p:txBody>
        </p:sp>
        <p:sp>
          <p:nvSpPr>
            <p:cNvPr id="49" name="テキスト ボックス 1565">
              <a:extLst>
                <a:ext uri="{FF2B5EF4-FFF2-40B4-BE49-F238E27FC236}">
                  <a16:creationId xmlns:a16="http://schemas.microsoft.com/office/drawing/2014/main" id="{F8025CF2-5741-CD54-6CB3-05234FBE8EA0}"/>
                </a:ext>
              </a:extLst>
            </p:cNvPr>
            <p:cNvSpPr txBox="1"/>
            <p:nvPr/>
          </p:nvSpPr>
          <p:spPr>
            <a:xfrm>
              <a:off x="7598445" y="4737100"/>
              <a:ext cx="183480" cy="87230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</a:t>
              </a:r>
            </a:p>
          </p:txBody>
        </p:sp>
        <p:sp>
          <p:nvSpPr>
            <p:cNvPr id="50" name="テキスト ボックス 1566">
              <a:extLst>
                <a:ext uri="{FF2B5EF4-FFF2-40B4-BE49-F238E27FC236}">
                  <a16:creationId xmlns:a16="http://schemas.microsoft.com/office/drawing/2014/main" id="{D7768303-0794-64F8-2733-8B017125250F}"/>
                </a:ext>
              </a:extLst>
            </p:cNvPr>
            <p:cNvSpPr txBox="1"/>
            <p:nvPr/>
          </p:nvSpPr>
          <p:spPr>
            <a:xfrm>
              <a:off x="7598445" y="5060950"/>
              <a:ext cx="183480" cy="87230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ドライ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79" name="テキスト ボックス 1567">
              <a:extLst>
                <a:ext uri="{FF2B5EF4-FFF2-40B4-BE49-F238E27FC236}">
                  <a16:creationId xmlns:a16="http://schemas.microsoft.com/office/drawing/2014/main" id="{B4F41641-C174-6CA4-A03C-6E83FE5361BE}"/>
                </a:ext>
              </a:extLst>
            </p:cNvPr>
            <p:cNvSpPr txBox="1"/>
            <p:nvPr/>
          </p:nvSpPr>
          <p:spPr>
            <a:xfrm>
              <a:off x="8338220" y="4737100"/>
              <a:ext cx="183480" cy="87230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 向</a:t>
              </a:r>
            </a:p>
          </p:txBody>
        </p:sp>
        <p:sp>
          <p:nvSpPr>
            <p:cNvPr id="80" name="テキスト ボックス 1568">
              <a:extLst>
                <a:ext uri="{FF2B5EF4-FFF2-40B4-BE49-F238E27FC236}">
                  <a16:creationId xmlns:a16="http://schemas.microsoft.com/office/drawing/2014/main" id="{265B4C02-9EE6-E955-FF01-68BA9575D961}"/>
                </a:ext>
              </a:extLst>
            </p:cNvPr>
            <p:cNvSpPr txBox="1"/>
            <p:nvPr/>
          </p:nvSpPr>
          <p:spPr>
            <a:xfrm>
              <a:off x="8338220" y="5060950"/>
              <a:ext cx="183480" cy="87230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 量</a:t>
              </a:r>
            </a:p>
          </p:txBody>
        </p: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12A3DA51-0B01-A10F-F6AC-A5332DF0DBEB}"/>
                </a:ext>
              </a:extLst>
            </p:cNvPr>
            <p:cNvGrpSpPr/>
            <p:nvPr/>
          </p:nvGrpSpPr>
          <p:grpSpPr>
            <a:xfrm>
              <a:off x="7696982" y="3278983"/>
              <a:ext cx="590859" cy="569248"/>
              <a:chOff x="2360449" y="4551408"/>
              <a:chExt cx="993206" cy="999854"/>
            </a:xfrm>
          </p:grpSpPr>
          <p:sp>
            <p:nvSpPr>
              <p:cNvPr id="93" name="六角形 92">
                <a:extLst>
                  <a:ext uri="{FF2B5EF4-FFF2-40B4-BE49-F238E27FC236}">
                    <a16:creationId xmlns:a16="http://schemas.microsoft.com/office/drawing/2014/main" id="{91F59A97-412B-DE4D-8743-1FC7EBC3B4F9}"/>
                  </a:ext>
                </a:extLst>
              </p:cNvPr>
              <p:cNvSpPr/>
              <p:nvPr/>
            </p:nvSpPr>
            <p:spPr bwMode="auto">
              <a:xfrm rot="5400000">
                <a:off x="2729822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" name="六角形 93">
                <a:extLst>
                  <a:ext uri="{FF2B5EF4-FFF2-40B4-BE49-F238E27FC236}">
                    <a16:creationId xmlns:a16="http://schemas.microsoft.com/office/drawing/2014/main" id="{3604D117-EF6F-9E31-9A54-CE38BC85DEEC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" name="六角形 94">
                <a:extLst>
                  <a:ext uri="{FF2B5EF4-FFF2-40B4-BE49-F238E27FC236}">
                    <a16:creationId xmlns:a16="http://schemas.microsoft.com/office/drawing/2014/main" id="{A0150C86-35F5-3851-9D40-F0B48C6C47DB}"/>
                  </a:ext>
                </a:extLst>
              </p:cNvPr>
              <p:cNvSpPr/>
              <p:nvPr/>
            </p:nvSpPr>
            <p:spPr bwMode="auto">
              <a:xfrm rot="5400000">
                <a:off x="3084654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六角形 95">
                <a:extLst>
                  <a:ext uri="{FF2B5EF4-FFF2-40B4-BE49-F238E27FC236}">
                    <a16:creationId xmlns:a16="http://schemas.microsoft.com/office/drawing/2014/main" id="{E5061891-0D55-0D5C-0700-05688C20E100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六角形 96">
                <a:extLst>
                  <a:ext uri="{FF2B5EF4-FFF2-40B4-BE49-F238E27FC236}">
                    <a16:creationId xmlns:a16="http://schemas.microsoft.com/office/drawing/2014/main" id="{7602101B-BFB4-FCF3-67F0-29B8C0AB0FFB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六角形 97">
                <a:extLst>
                  <a:ext uri="{FF2B5EF4-FFF2-40B4-BE49-F238E27FC236}">
                    <a16:creationId xmlns:a16="http://schemas.microsoft.com/office/drawing/2014/main" id="{292F8021-1DD0-BF44-52AA-17088671D569}"/>
                  </a:ext>
                </a:extLst>
              </p:cNvPr>
              <p:cNvSpPr/>
              <p:nvPr/>
            </p:nvSpPr>
            <p:spPr bwMode="auto">
              <a:xfrm rot="5400000">
                <a:off x="3084654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" name="六角形 98">
                <a:extLst>
                  <a:ext uri="{FF2B5EF4-FFF2-40B4-BE49-F238E27FC236}">
                    <a16:creationId xmlns:a16="http://schemas.microsoft.com/office/drawing/2014/main" id="{104F6A49-DD1F-7080-161C-1CD31B9919B7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0" name="六角形 99">
                <a:extLst>
                  <a:ext uri="{FF2B5EF4-FFF2-40B4-BE49-F238E27FC236}">
                    <a16:creationId xmlns:a16="http://schemas.microsoft.com/office/drawing/2014/main" id="{995EA5FB-285E-B18E-73F0-39CDBC4B7DC2}"/>
                  </a:ext>
                </a:extLst>
              </p:cNvPr>
              <p:cNvSpPr/>
              <p:nvPr/>
            </p:nvSpPr>
            <p:spPr bwMode="auto">
              <a:xfrm rot="10800000">
                <a:off x="2421438" y="4551409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1" name="六角形 100">
                <a:extLst>
                  <a:ext uri="{FF2B5EF4-FFF2-40B4-BE49-F238E27FC236}">
                    <a16:creationId xmlns:a16="http://schemas.microsoft.com/office/drawing/2014/main" id="{EF9B1856-6150-3D6A-ED7B-C119D6B1901F}"/>
                  </a:ext>
                </a:extLst>
              </p:cNvPr>
              <p:cNvSpPr/>
              <p:nvPr/>
            </p:nvSpPr>
            <p:spPr bwMode="auto">
              <a:xfrm rot="5400000">
                <a:off x="2554429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" name="六角形 101">
                <a:extLst>
                  <a:ext uri="{FF2B5EF4-FFF2-40B4-BE49-F238E27FC236}">
                    <a16:creationId xmlns:a16="http://schemas.microsoft.com/office/drawing/2014/main" id="{2D58E594-DC0B-5E91-36B4-CC59E0F7624A}"/>
                  </a:ext>
                </a:extLst>
              </p:cNvPr>
              <p:cNvSpPr/>
              <p:nvPr/>
            </p:nvSpPr>
            <p:spPr bwMode="auto">
              <a:xfrm rot="10800000">
                <a:off x="2421438" y="499670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3" name="六角形 102">
                <a:extLst>
                  <a:ext uri="{FF2B5EF4-FFF2-40B4-BE49-F238E27FC236}">
                    <a16:creationId xmlns:a16="http://schemas.microsoft.com/office/drawing/2014/main" id="{2D3F4EBB-6C6B-A061-07F0-996189C5F0C6}"/>
                  </a:ext>
                </a:extLst>
              </p:cNvPr>
              <p:cNvSpPr/>
              <p:nvPr/>
            </p:nvSpPr>
            <p:spPr bwMode="auto">
              <a:xfrm rot="5400000">
                <a:off x="2199597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" name="六角形 103">
                <a:extLst>
                  <a:ext uri="{FF2B5EF4-FFF2-40B4-BE49-F238E27FC236}">
                    <a16:creationId xmlns:a16="http://schemas.microsoft.com/office/drawing/2014/main" id="{890457F7-80D3-DC47-DC15-43608750374A}"/>
                  </a:ext>
                </a:extLst>
              </p:cNvPr>
              <p:cNvSpPr/>
              <p:nvPr/>
            </p:nvSpPr>
            <p:spPr bwMode="auto">
              <a:xfrm rot="10800000">
                <a:off x="2421438" y="544311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2" name="テキスト ボックス 1570">
              <a:extLst>
                <a:ext uri="{FF2B5EF4-FFF2-40B4-BE49-F238E27FC236}">
                  <a16:creationId xmlns:a16="http://schemas.microsoft.com/office/drawing/2014/main" id="{735223A3-AC60-8AEF-7A58-F0FA773E3397}"/>
                </a:ext>
              </a:extLst>
            </p:cNvPr>
            <p:cNvSpPr txBox="1"/>
            <p:nvPr/>
          </p:nvSpPr>
          <p:spPr>
            <a:xfrm>
              <a:off x="8324138" y="3711994"/>
              <a:ext cx="139973" cy="136237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B5A86490-EBBC-BD14-E252-E6F6D88B2300}"/>
                </a:ext>
              </a:extLst>
            </p:cNvPr>
            <p:cNvGrpSpPr/>
            <p:nvPr/>
          </p:nvGrpSpPr>
          <p:grpSpPr>
            <a:xfrm>
              <a:off x="7572375" y="3180487"/>
              <a:ext cx="966788" cy="753370"/>
              <a:chOff x="7428311" y="3353279"/>
              <a:chExt cx="166936" cy="5772356"/>
            </a:xfrm>
            <a:solidFill>
              <a:srgbClr val="000000">
                <a:alpha val="50196"/>
              </a:srgbClr>
            </a:solidFill>
          </p:grpSpPr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39347B8E-F6AE-BEEC-1A48-64795B99BCDD}"/>
                  </a:ext>
                </a:extLst>
              </p:cNvPr>
              <p:cNvSpPr/>
              <p:nvPr/>
            </p:nvSpPr>
            <p:spPr bwMode="auto">
              <a:xfrm rot="5400000">
                <a:off x="7481920" y="3299670"/>
                <a:ext cx="59718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" name="正方形/長方形 91">
                <a:extLst>
                  <a:ext uri="{FF2B5EF4-FFF2-40B4-BE49-F238E27FC236}">
                    <a16:creationId xmlns:a16="http://schemas.microsoft.com/office/drawing/2014/main" id="{5682E096-3261-A814-A175-A0FF4992025E}"/>
                  </a:ext>
                </a:extLst>
              </p:cNvPr>
              <p:cNvSpPr/>
              <p:nvPr/>
            </p:nvSpPr>
            <p:spPr bwMode="auto">
              <a:xfrm rot="5400000">
                <a:off x="7481920" y="9012309"/>
                <a:ext cx="59717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4" name="テキスト ボックス 1572">
              <a:extLst>
                <a:ext uri="{FF2B5EF4-FFF2-40B4-BE49-F238E27FC236}">
                  <a16:creationId xmlns:a16="http://schemas.microsoft.com/office/drawing/2014/main" id="{2F1FF4DA-6FC2-D1C5-8E0B-A87A4B845736}"/>
                </a:ext>
              </a:extLst>
            </p:cNvPr>
            <p:cNvSpPr txBox="1"/>
            <p:nvPr/>
          </p:nvSpPr>
          <p:spPr>
            <a:xfrm>
              <a:off x="8094247" y="3055551"/>
              <a:ext cx="174983" cy="93124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560A0347-1B9C-AADA-DE4E-1CAE9306A69A}"/>
                </a:ext>
              </a:extLst>
            </p:cNvPr>
            <p:cNvGrpSpPr/>
            <p:nvPr/>
          </p:nvGrpSpPr>
          <p:grpSpPr>
            <a:xfrm rot="5400000">
              <a:off x="7752733" y="3842243"/>
              <a:ext cx="99013" cy="340421"/>
              <a:chOff x="7199711" y="3029429"/>
              <a:chExt cx="166936" cy="354992"/>
            </a:xfrm>
          </p:grpSpPr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16B3209E-A073-0A09-67A2-F1068F81EE1B}"/>
                  </a:ext>
                </a:extLst>
              </p:cNvPr>
              <p:cNvSpPr/>
              <p:nvPr/>
            </p:nvSpPr>
            <p:spPr bwMode="auto">
              <a:xfrm rot="5400000">
                <a:off x="7253320" y="2975820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9FEBAC6D-F987-B130-C69C-DDB5909B90B2}"/>
                  </a:ext>
                </a:extLst>
              </p:cNvPr>
              <p:cNvSpPr/>
              <p:nvPr/>
            </p:nvSpPr>
            <p:spPr bwMode="auto">
              <a:xfrm rot="5400000">
                <a:off x="7253320" y="3049638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94255BB7-DD18-2472-4C5E-67BC0CD48FB1}"/>
                  </a:ext>
                </a:extLst>
              </p:cNvPr>
              <p:cNvSpPr/>
              <p:nvPr/>
            </p:nvSpPr>
            <p:spPr bwMode="auto">
              <a:xfrm rot="5400000">
                <a:off x="7253320" y="3123457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7FE05B29-91B1-3884-CD1D-379BEF3F840F}"/>
                  </a:ext>
                </a:extLst>
              </p:cNvPr>
              <p:cNvSpPr/>
              <p:nvPr/>
            </p:nvSpPr>
            <p:spPr bwMode="auto">
              <a:xfrm rot="5400000">
                <a:off x="7253320" y="3197275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A04B4B61-D53A-DE0D-FBDF-4C59CD49524F}"/>
                  </a:ext>
                </a:extLst>
              </p:cNvPr>
              <p:cNvSpPr/>
              <p:nvPr/>
            </p:nvSpPr>
            <p:spPr bwMode="auto">
              <a:xfrm rot="5400000">
                <a:off x="7253320" y="3271094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669392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hari015_エアコンに関する貼り紙</dc:title>
  <dc:subject>hari015_エアコンに関する貼り紙</dc:subject>
  <dc:creator>でじけろお</dc:creator>
  <cp:lastModifiedBy/>
  <cp:revision>1</cp:revision>
  <dcterms:created xsi:type="dcterms:W3CDTF">2014-12-04T06:28:23Z</dcterms:created>
  <dcterms:modified xsi:type="dcterms:W3CDTF">2022-07-10T16:47:37Z</dcterms:modified>
  <cp:version>1</cp:version>
</cp:coreProperties>
</file>